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54" r:id="rId2"/>
    <p:sldId id="355" r:id="rId3"/>
    <p:sldId id="356" r:id="rId4"/>
    <p:sldId id="357" r:id="rId5"/>
    <p:sldId id="358" r:id="rId6"/>
    <p:sldId id="359" r:id="rId7"/>
    <p:sldId id="360" r:id="rId8"/>
    <p:sldId id="361" r:id="rId9"/>
    <p:sldId id="264" r:id="rId10"/>
    <p:sldId id="348" r:id="rId11"/>
    <p:sldId id="349" r:id="rId12"/>
    <p:sldId id="350" r:id="rId13"/>
    <p:sldId id="351" r:id="rId14"/>
    <p:sldId id="352" r:id="rId15"/>
    <p:sldId id="353" r:id="rId16"/>
    <p:sldId id="267" r:id="rId17"/>
    <p:sldId id="269" r:id="rId18"/>
    <p:sldId id="270" r:id="rId19"/>
    <p:sldId id="305" r:id="rId20"/>
    <p:sldId id="307"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Kumar" userId="f94225b3-263d-47de-91f3-c17c89a7eef3" providerId="ADAL" clId="{B646EE6C-1B94-43E6-8574-47B766AE4D6F}"/>
    <pc:docChg chg="undo custSel addSld delSld modSld">
      <pc:chgData name="Aastha Kumar" userId="f94225b3-263d-47de-91f3-c17c89a7eef3" providerId="ADAL" clId="{B646EE6C-1B94-43E6-8574-47B766AE4D6F}" dt="2024-10-17T15:36:41.962" v="109" actId="12"/>
      <pc:docMkLst>
        <pc:docMk/>
      </pc:docMkLst>
      <pc:sldChg chg="addSp delSp modSp add del mod">
        <pc:chgData name="Aastha Kumar" userId="f94225b3-263d-47de-91f3-c17c89a7eef3" providerId="ADAL" clId="{B646EE6C-1B94-43E6-8574-47B766AE4D6F}" dt="2024-10-14T12:45:36.634" v="93" actId="47"/>
        <pc:sldMkLst>
          <pc:docMk/>
          <pc:sldMk cId="569390525" sldId="259"/>
        </pc:sldMkLst>
        <pc:spChg chg="del">
          <ac:chgData name="Aastha Kumar" userId="f94225b3-263d-47de-91f3-c17c89a7eef3" providerId="ADAL" clId="{B646EE6C-1B94-43E6-8574-47B766AE4D6F}" dt="2024-10-14T12:45:27.986" v="90" actId="21"/>
          <ac:spMkLst>
            <pc:docMk/>
            <pc:sldMk cId="569390525" sldId="259"/>
            <ac:spMk id="2" creationId="{00000000-0000-0000-0000-000000000000}"/>
          </ac:spMkLst>
        </pc:spChg>
        <pc:spChg chg="del mod">
          <ac:chgData name="Aastha Kumar" userId="f94225b3-263d-47de-91f3-c17c89a7eef3" providerId="ADAL" clId="{B646EE6C-1B94-43E6-8574-47B766AE4D6F}" dt="2024-10-14T12:45:07.180" v="84" actId="21"/>
          <ac:spMkLst>
            <pc:docMk/>
            <pc:sldMk cId="569390525" sldId="259"/>
            <ac:spMk id="3" creationId="{00000000-0000-0000-0000-000000000000}"/>
          </ac:spMkLst>
        </pc:spChg>
        <pc:spChg chg="add mod">
          <ac:chgData name="Aastha Kumar" userId="f94225b3-263d-47de-91f3-c17c89a7eef3" providerId="ADAL" clId="{B646EE6C-1B94-43E6-8574-47B766AE4D6F}" dt="2024-10-14T12:45:07.180" v="84" actId="21"/>
          <ac:spMkLst>
            <pc:docMk/>
            <pc:sldMk cId="569390525" sldId="259"/>
            <ac:spMk id="5" creationId="{B22A9F87-46A4-0A6F-5C48-159E03EC877F}"/>
          </ac:spMkLst>
        </pc:spChg>
        <pc:spChg chg="add mod">
          <ac:chgData name="Aastha Kumar" userId="f94225b3-263d-47de-91f3-c17c89a7eef3" providerId="ADAL" clId="{B646EE6C-1B94-43E6-8574-47B766AE4D6F}" dt="2024-10-14T12:45:27.986" v="90" actId="21"/>
          <ac:spMkLst>
            <pc:docMk/>
            <pc:sldMk cId="569390525" sldId="259"/>
            <ac:spMk id="7" creationId="{AFA51193-DEE8-235C-D010-D6983BD0CD22}"/>
          </ac:spMkLst>
        </pc:spChg>
      </pc:sldChg>
      <pc:sldChg chg="addSp delSp modSp add mod">
        <pc:chgData name="Aastha Kumar" userId="f94225b3-263d-47de-91f3-c17c89a7eef3" providerId="ADAL" clId="{B646EE6C-1B94-43E6-8574-47B766AE4D6F}" dt="2024-10-17T15:36:41.962" v="109" actId="12"/>
        <pc:sldMkLst>
          <pc:docMk/>
          <pc:sldMk cId="3970943237" sldId="264"/>
        </pc:sldMkLst>
        <pc:spChg chg="add mod">
          <ac:chgData name="Aastha Kumar" userId="f94225b3-263d-47de-91f3-c17c89a7eef3" providerId="ADAL" clId="{B646EE6C-1B94-43E6-8574-47B766AE4D6F}" dt="2024-10-14T12:45:25.343" v="89" actId="1076"/>
          <ac:spMkLst>
            <pc:docMk/>
            <pc:sldMk cId="3970943237" sldId="264"/>
            <ac:spMk id="3" creationId="{00000000-0000-0000-0000-000000000000}"/>
          </ac:spMkLst>
        </pc:spChg>
        <pc:spChg chg="add mod">
          <ac:chgData name="Aastha Kumar" userId="f94225b3-263d-47de-91f3-c17c89a7eef3" providerId="ADAL" clId="{B646EE6C-1B94-43E6-8574-47B766AE4D6F}" dt="2024-10-14T12:45:34.446" v="92" actId="1076"/>
          <ac:spMkLst>
            <pc:docMk/>
            <pc:sldMk cId="3970943237" sldId="264"/>
            <ac:spMk id="4" creationId="{00000000-0000-0000-0000-000000000000}"/>
          </ac:spMkLst>
        </pc:spChg>
        <pc:spChg chg="del mod">
          <ac:chgData name="Aastha Kumar" userId="f94225b3-263d-47de-91f3-c17c89a7eef3" providerId="ADAL" clId="{B646EE6C-1B94-43E6-8574-47B766AE4D6F}" dt="2024-10-14T12:43:57.453" v="72" actId="478"/>
          <ac:spMkLst>
            <pc:docMk/>
            <pc:sldMk cId="3970943237" sldId="264"/>
            <ac:spMk id="13" creationId="{F687E77D-1E20-A71E-7F70-728EE1D0300F}"/>
          </ac:spMkLst>
        </pc:spChg>
        <pc:spChg chg="mod">
          <ac:chgData name="Aastha Kumar" userId="f94225b3-263d-47de-91f3-c17c89a7eef3" providerId="ADAL" clId="{B646EE6C-1B94-43E6-8574-47B766AE4D6F}" dt="2024-10-14T12:41:55.016" v="66" actId="6549"/>
          <ac:spMkLst>
            <pc:docMk/>
            <pc:sldMk cId="3970943237" sldId="264"/>
            <ac:spMk id="14" creationId="{00000000-0000-0000-0000-000000000000}"/>
          </ac:spMkLst>
        </pc:spChg>
        <pc:spChg chg="del mod">
          <ac:chgData name="Aastha Kumar" userId="f94225b3-263d-47de-91f3-c17c89a7eef3" providerId="ADAL" clId="{B646EE6C-1B94-43E6-8574-47B766AE4D6F}" dt="2024-10-14T12:45:16.330" v="86" actId="478"/>
          <ac:spMkLst>
            <pc:docMk/>
            <pc:sldMk cId="3970943237" sldId="264"/>
            <ac:spMk id="28" creationId="{00000000-0000-0000-0000-000000000000}"/>
          </ac:spMkLst>
        </pc:spChg>
        <pc:spChg chg="mod">
          <ac:chgData name="Aastha Kumar" userId="f94225b3-263d-47de-91f3-c17c89a7eef3" providerId="ADAL" clId="{B646EE6C-1B94-43E6-8574-47B766AE4D6F}" dt="2024-10-14T12:41:58.737" v="68" actId="20577"/>
          <ac:spMkLst>
            <pc:docMk/>
            <pc:sldMk cId="3970943237" sldId="264"/>
            <ac:spMk id="43" creationId="{789BF913-56B0-EBAB-1963-C49D2EFF88E2}"/>
          </ac:spMkLst>
        </pc:spChg>
        <pc:spChg chg="mod">
          <ac:chgData name="Aastha Kumar" userId="f94225b3-263d-47de-91f3-c17c89a7eef3" providerId="ADAL" clId="{B646EE6C-1B94-43E6-8574-47B766AE4D6F}" dt="2024-10-14T12:45:19.485" v="87" actId="1076"/>
          <ac:spMkLst>
            <pc:docMk/>
            <pc:sldMk cId="3970943237" sldId="264"/>
            <ac:spMk id="27651" creationId="{00000000-0000-0000-0000-000000000000}"/>
          </ac:spMkLst>
        </pc:spChg>
        <pc:spChg chg="mod">
          <ac:chgData name="Aastha Kumar" userId="f94225b3-263d-47de-91f3-c17c89a7eef3" providerId="ADAL" clId="{B646EE6C-1B94-43E6-8574-47B766AE4D6F}" dt="2024-10-17T15:36:41.962" v="109" actId="12"/>
          <ac:spMkLst>
            <pc:docMk/>
            <pc:sldMk cId="3970943237" sldId="264"/>
            <ac:spMk id="27653" creationId="{00000000-0000-0000-0000-000000000000}"/>
          </ac:spMkLst>
        </pc:spChg>
        <pc:spChg chg="del">
          <ac:chgData name="Aastha Kumar" userId="f94225b3-263d-47de-91f3-c17c89a7eef3" providerId="ADAL" clId="{B646EE6C-1B94-43E6-8574-47B766AE4D6F}" dt="2024-10-14T12:44:24.487" v="77" actId="478"/>
          <ac:spMkLst>
            <pc:docMk/>
            <pc:sldMk cId="3970943237" sldId="264"/>
            <ac:spMk id="44034" creationId="{00000000-0000-0000-0000-000000000000}"/>
          </ac:spMkLst>
        </pc:spChg>
        <pc:spChg chg="mod">
          <ac:chgData name="Aastha Kumar" userId="f94225b3-263d-47de-91f3-c17c89a7eef3" providerId="ADAL" clId="{B646EE6C-1B94-43E6-8574-47B766AE4D6F}" dt="2024-10-14T12:41:44.655" v="64" actId="20577"/>
          <ac:spMkLst>
            <pc:docMk/>
            <pc:sldMk cId="3970943237" sldId="264"/>
            <ac:spMk id="46113" creationId="{00000000-0000-0000-0000-000000000000}"/>
          </ac:spMkLst>
        </pc:spChg>
        <pc:grpChg chg="del mod">
          <ac:chgData name="Aastha Kumar" userId="f94225b3-263d-47de-91f3-c17c89a7eef3" providerId="ADAL" clId="{B646EE6C-1B94-43E6-8574-47B766AE4D6F}" dt="2024-10-14T12:43:46.987" v="70" actId="478"/>
          <ac:grpSpMkLst>
            <pc:docMk/>
            <pc:sldMk cId="3970943237" sldId="264"/>
            <ac:grpSpMk id="11" creationId="{01582093-0598-13F7-8692-134F69E7B91F}"/>
          </ac:grpSpMkLst>
        </pc:grpChg>
        <pc:grpChg chg="mod">
          <ac:chgData name="Aastha Kumar" userId="f94225b3-263d-47de-91f3-c17c89a7eef3" providerId="ADAL" clId="{B646EE6C-1B94-43E6-8574-47B766AE4D6F}" dt="2024-10-14T12:45:19.485" v="87" actId="1076"/>
          <ac:grpSpMkLst>
            <pc:docMk/>
            <pc:sldMk cId="3970943237" sldId="264"/>
            <ac:grpSpMk id="15" creationId="{08E19A2B-03CD-0DC1-1920-2F306A2174A9}"/>
          </ac:grpSpMkLst>
        </pc:grpChg>
        <pc:grpChg chg="mod">
          <ac:chgData name="Aastha Kumar" userId="f94225b3-263d-47de-91f3-c17c89a7eef3" providerId="ADAL" clId="{B646EE6C-1B94-43E6-8574-47B766AE4D6F}" dt="2024-10-14T12:45:19.485" v="87" actId="1076"/>
          <ac:grpSpMkLst>
            <pc:docMk/>
            <pc:sldMk cId="3970943237" sldId="264"/>
            <ac:grpSpMk id="19" creationId="{427BFC0D-5938-CBC2-17BA-029703E43849}"/>
          </ac:grpSpMkLst>
        </pc:grpChg>
        <pc:grpChg chg="mod">
          <ac:chgData name="Aastha Kumar" userId="f94225b3-263d-47de-91f3-c17c89a7eef3" providerId="ADAL" clId="{B646EE6C-1B94-43E6-8574-47B766AE4D6F}" dt="2024-10-14T12:45:19.485" v="87" actId="1076"/>
          <ac:grpSpMkLst>
            <pc:docMk/>
            <pc:sldMk cId="3970943237" sldId="264"/>
            <ac:grpSpMk id="31764" creationId="{00000000-0000-0000-0000-000000000000}"/>
          </ac:grpSpMkLst>
        </pc:grpChg>
        <pc:graphicFrameChg chg="mod">
          <ac:chgData name="Aastha Kumar" userId="f94225b3-263d-47de-91f3-c17c89a7eef3" providerId="ADAL" clId="{B646EE6C-1B94-43E6-8574-47B766AE4D6F}" dt="2024-10-14T12:45:19.485" v="87" actId="1076"/>
          <ac:graphicFrameMkLst>
            <pc:docMk/>
            <pc:sldMk cId="3970943237" sldId="264"/>
            <ac:graphicFrameMk id="31746" creationId="{00000000-0000-0000-0000-000000000000}"/>
          </ac:graphicFrameMkLst>
        </pc:graphicFrameChg>
        <pc:picChg chg="del mod">
          <ac:chgData name="Aastha Kumar" userId="f94225b3-263d-47de-91f3-c17c89a7eef3" providerId="ADAL" clId="{B646EE6C-1B94-43E6-8574-47B766AE4D6F}" dt="2024-10-14T12:45:14.299" v="85" actId="478"/>
          <ac:picMkLst>
            <pc:docMk/>
            <pc:sldMk cId="3970943237" sldId="264"/>
            <ac:picMk id="2" creationId="{00000000-0000-0000-0000-000000000000}"/>
          </ac:picMkLst>
        </pc:picChg>
        <pc:picChg chg="del mod">
          <ac:chgData name="Aastha Kumar" userId="f94225b3-263d-47de-91f3-c17c89a7eef3" providerId="ADAL" clId="{B646EE6C-1B94-43E6-8574-47B766AE4D6F}" dt="2024-10-14T12:43:54.854" v="71" actId="478"/>
          <ac:picMkLst>
            <pc:docMk/>
            <pc:sldMk cId="3970943237" sldId="264"/>
            <ac:picMk id="12" creationId="{00000000-0000-0000-0000-000000000000}"/>
          </ac:picMkLst>
        </pc:picChg>
        <pc:inkChg chg="del mod">
          <ac:chgData name="Aastha Kumar" userId="f94225b3-263d-47de-91f3-c17c89a7eef3" providerId="ADAL" clId="{B646EE6C-1B94-43E6-8574-47B766AE4D6F}" dt="2024-10-14T12:43:57.453" v="72" actId="478"/>
          <ac:inkMkLst>
            <pc:docMk/>
            <pc:sldMk cId="3970943237" sldId="264"/>
            <ac:inkMk id="48" creationId="{EDB2D817-08A4-80AA-43F8-69FFE7D80BD1}"/>
          </ac:inkMkLst>
        </pc:inkChg>
      </pc:sldChg>
      <pc:sldChg chg="add">
        <pc:chgData name="Aastha Kumar" userId="f94225b3-263d-47de-91f3-c17c89a7eef3" providerId="ADAL" clId="{B646EE6C-1B94-43E6-8574-47B766AE4D6F}" dt="2024-10-12T10:23:26.066" v="2"/>
        <pc:sldMkLst>
          <pc:docMk/>
          <pc:sldMk cId="270812798" sldId="267"/>
        </pc:sldMkLst>
      </pc:sldChg>
      <pc:sldChg chg="add">
        <pc:chgData name="Aastha Kumar" userId="f94225b3-263d-47de-91f3-c17c89a7eef3" providerId="ADAL" clId="{B646EE6C-1B94-43E6-8574-47B766AE4D6F}" dt="2024-10-12T10:29:13.297" v="40"/>
        <pc:sldMkLst>
          <pc:docMk/>
          <pc:sldMk cId="3680924030" sldId="269"/>
        </pc:sldMkLst>
      </pc:sldChg>
      <pc:sldChg chg="modSp add mod">
        <pc:chgData name="Aastha Kumar" userId="f94225b3-263d-47de-91f3-c17c89a7eef3" providerId="ADAL" clId="{B646EE6C-1B94-43E6-8574-47B766AE4D6F}" dt="2024-10-12T10:31:38.281" v="52" actId="27636"/>
        <pc:sldMkLst>
          <pc:docMk/>
          <pc:sldMk cId="867392869" sldId="270"/>
        </pc:sldMkLst>
        <pc:spChg chg="mod">
          <ac:chgData name="Aastha Kumar" userId="f94225b3-263d-47de-91f3-c17c89a7eef3" providerId="ADAL" clId="{B646EE6C-1B94-43E6-8574-47B766AE4D6F}" dt="2024-10-12T10:31:38.281" v="52" actId="27636"/>
          <ac:spMkLst>
            <pc:docMk/>
            <pc:sldMk cId="867392869" sldId="270"/>
            <ac:spMk id="7" creationId="{00000000-0000-0000-0000-000000000000}"/>
          </ac:spMkLst>
        </pc:spChg>
      </pc:sldChg>
      <pc:sldChg chg="del">
        <pc:chgData name="Aastha Kumar" userId="f94225b3-263d-47de-91f3-c17c89a7eef3" providerId="ADAL" clId="{B646EE6C-1B94-43E6-8574-47B766AE4D6F}" dt="2024-10-12T10:29:32.146" v="46" actId="47"/>
        <pc:sldMkLst>
          <pc:docMk/>
          <pc:sldMk cId="4031034909" sldId="281"/>
        </pc:sldMkLst>
      </pc:sldChg>
      <pc:sldChg chg="del">
        <pc:chgData name="Aastha Kumar" userId="f94225b3-263d-47de-91f3-c17c89a7eef3" providerId="ADAL" clId="{B646EE6C-1B94-43E6-8574-47B766AE4D6F}" dt="2024-10-14T17:26:04.454" v="96" actId="2696"/>
        <pc:sldMkLst>
          <pc:docMk/>
          <pc:sldMk cId="2014967612" sldId="282"/>
        </pc:sldMkLst>
      </pc:sldChg>
      <pc:sldChg chg="del">
        <pc:chgData name="Aastha Kumar" userId="f94225b3-263d-47de-91f3-c17c89a7eef3" providerId="ADAL" clId="{B646EE6C-1B94-43E6-8574-47B766AE4D6F}" dt="2024-10-14T17:26:04.454" v="96" actId="2696"/>
        <pc:sldMkLst>
          <pc:docMk/>
          <pc:sldMk cId="176433281" sldId="283"/>
        </pc:sldMkLst>
      </pc:sldChg>
      <pc:sldChg chg="del">
        <pc:chgData name="Aastha Kumar" userId="f94225b3-263d-47de-91f3-c17c89a7eef3" providerId="ADAL" clId="{B646EE6C-1B94-43E6-8574-47B766AE4D6F}" dt="2024-10-14T17:26:04.454" v="96" actId="2696"/>
        <pc:sldMkLst>
          <pc:docMk/>
          <pc:sldMk cId="1827736573" sldId="284"/>
        </pc:sldMkLst>
      </pc:sldChg>
      <pc:sldChg chg="modSp del mod">
        <pc:chgData name="Aastha Kumar" userId="f94225b3-263d-47de-91f3-c17c89a7eef3" providerId="ADAL" clId="{B646EE6C-1B94-43E6-8574-47B766AE4D6F}" dt="2024-10-14T17:26:04.454" v="96" actId="2696"/>
        <pc:sldMkLst>
          <pc:docMk/>
          <pc:sldMk cId="2012799058" sldId="285"/>
        </pc:sldMkLst>
        <pc:picChg chg="mod">
          <ac:chgData name="Aastha Kumar" userId="f94225b3-263d-47de-91f3-c17c89a7eef3" providerId="ADAL" clId="{B646EE6C-1B94-43E6-8574-47B766AE4D6F}" dt="2024-10-14T17:15:03.781" v="95" actId="1036"/>
          <ac:picMkLst>
            <pc:docMk/>
            <pc:sldMk cId="2012799058" sldId="285"/>
            <ac:picMk id="5" creationId="{790E3138-1761-4B9E-9F72-EE8A1142E37B}"/>
          </ac:picMkLst>
        </pc:picChg>
      </pc:sldChg>
      <pc:sldChg chg="del">
        <pc:chgData name="Aastha Kumar" userId="f94225b3-263d-47de-91f3-c17c89a7eef3" providerId="ADAL" clId="{B646EE6C-1B94-43E6-8574-47B766AE4D6F}" dt="2024-10-14T17:26:04.454" v="96" actId="2696"/>
        <pc:sldMkLst>
          <pc:docMk/>
          <pc:sldMk cId="973723299" sldId="286"/>
        </pc:sldMkLst>
      </pc:sldChg>
      <pc:sldChg chg="del">
        <pc:chgData name="Aastha Kumar" userId="f94225b3-263d-47de-91f3-c17c89a7eef3" providerId="ADAL" clId="{B646EE6C-1B94-43E6-8574-47B766AE4D6F}" dt="2024-10-14T17:26:04.454" v="96" actId="2696"/>
        <pc:sldMkLst>
          <pc:docMk/>
          <pc:sldMk cId="3025546054" sldId="287"/>
        </pc:sldMkLst>
      </pc:sldChg>
      <pc:sldChg chg="del">
        <pc:chgData name="Aastha Kumar" userId="f94225b3-263d-47de-91f3-c17c89a7eef3" providerId="ADAL" clId="{B646EE6C-1B94-43E6-8574-47B766AE4D6F}" dt="2024-10-14T17:26:04.454" v="96" actId="2696"/>
        <pc:sldMkLst>
          <pc:docMk/>
          <pc:sldMk cId="326888855" sldId="288"/>
        </pc:sldMkLst>
      </pc:sldChg>
      <pc:sldChg chg="del">
        <pc:chgData name="Aastha Kumar" userId="f94225b3-263d-47de-91f3-c17c89a7eef3" providerId="ADAL" clId="{B646EE6C-1B94-43E6-8574-47B766AE4D6F}" dt="2024-10-12T10:29:18.126" v="41" actId="47"/>
        <pc:sldMkLst>
          <pc:docMk/>
          <pc:sldMk cId="2194343840" sldId="289"/>
        </pc:sldMkLst>
      </pc:sldChg>
      <pc:sldChg chg="del">
        <pc:chgData name="Aastha Kumar" userId="f94225b3-263d-47de-91f3-c17c89a7eef3" providerId="ADAL" clId="{B646EE6C-1B94-43E6-8574-47B766AE4D6F}" dt="2024-10-12T10:29:30.025" v="45" actId="47"/>
        <pc:sldMkLst>
          <pc:docMk/>
          <pc:sldMk cId="3398784224" sldId="290"/>
        </pc:sldMkLst>
      </pc:sldChg>
      <pc:sldChg chg="del">
        <pc:chgData name="Aastha Kumar" userId="f94225b3-263d-47de-91f3-c17c89a7eef3" providerId="ADAL" clId="{B646EE6C-1B94-43E6-8574-47B766AE4D6F}" dt="2024-10-12T10:29:18.891" v="42" actId="47"/>
        <pc:sldMkLst>
          <pc:docMk/>
          <pc:sldMk cId="966898536" sldId="291"/>
        </pc:sldMkLst>
      </pc:sldChg>
      <pc:sldChg chg="del">
        <pc:chgData name="Aastha Kumar" userId="f94225b3-263d-47de-91f3-c17c89a7eef3" providerId="ADAL" clId="{B646EE6C-1B94-43E6-8574-47B766AE4D6F}" dt="2024-10-12T10:29:20.819" v="44" actId="47"/>
        <pc:sldMkLst>
          <pc:docMk/>
          <pc:sldMk cId="3057544149" sldId="292"/>
        </pc:sldMkLst>
      </pc:sldChg>
      <pc:sldChg chg="del">
        <pc:chgData name="Aastha Kumar" userId="f94225b3-263d-47de-91f3-c17c89a7eef3" providerId="ADAL" clId="{B646EE6C-1B94-43E6-8574-47B766AE4D6F}" dt="2024-10-12T10:29:19.718" v="43" actId="47"/>
        <pc:sldMkLst>
          <pc:docMk/>
          <pc:sldMk cId="1847971481" sldId="295"/>
        </pc:sldMkLst>
      </pc:sldChg>
      <pc:sldChg chg="del">
        <pc:chgData name="Aastha Kumar" userId="f94225b3-263d-47de-91f3-c17c89a7eef3" providerId="ADAL" clId="{B646EE6C-1B94-43E6-8574-47B766AE4D6F}" dt="2024-10-12T09:46:42.343" v="0" actId="47"/>
        <pc:sldMkLst>
          <pc:docMk/>
          <pc:sldMk cId="568544978" sldId="296"/>
        </pc:sldMkLst>
      </pc:sldChg>
      <pc:sldChg chg="del">
        <pc:chgData name="Aastha Kumar" userId="f94225b3-263d-47de-91f3-c17c89a7eef3" providerId="ADAL" clId="{B646EE6C-1B94-43E6-8574-47B766AE4D6F}" dt="2024-10-12T09:46:44.448" v="1" actId="47"/>
        <pc:sldMkLst>
          <pc:docMk/>
          <pc:sldMk cId="2404730040" sldId="297"/>
        </pc:sldMkLst>
      </pc:sldChg>
      <pc:sldChg chg="del">
        <pc:chgData name="Aastha Kumar" userId="f94225b3-263d-47de-91f3-c17c89a7eef3" providerId="ADAL" clId="{B646EE6C-1B94-43E6-8574-47B766AE4D6F}" dt="2024-10-12T10:23:35.794" v="3" actId="47"/>
        <pc:sldMkLst>
          <pc:docMk/>
          <pc:sldMk cId="4213289045" sldId="298"/>
        </pc:sldMkLst>
      </pc:sldChg>
      <pc:sldChg chg="del">
        <pc:chgData name="Aastha Kumar" userId="f94225b3-263d-47de-91f3-c17c89a7eef3" providerId="ADAL" clId="{B646EE6C-1B94-43E6-8574-47B766AE4D6F}" dt="2024-10-12T10:23:35.794" v="3" actId="47"/>
        <pc:sldMkLst>
          <pc:docMk/>
          <pc:sldMk cId="1941760858" sldId="299"/>
        </pc:sldMkLst>
      </pc:sldChg>
      <pc:sldChg chg="del">
        <pc:chgData name="Aastha Kumar" userId="f94225b3-263d-47de-91f3-c17c89a7eef3" providerId="ADAL" clId="{B646EE6C-1B94-43E6-8574-47B766AE4D6F}" dt="2024-10-12T10:23:35.794" v="3" actId="47"/>
        <pc:sldMkLst>
          <pc:docMk/>
          <pc:sldMk cId="4170698579" sldId="300"/>
        </pc:sldMkLst>
      </pc:sldChg>
      <pc:sldChg chg="del">
        <pc:chgData name="Aastha Kumar" userId="f94225b3-263d-47de-91f3-c17c89a7eef3" providerId="ADAL" clId="{B646EE6C-1B94-43E6-8574-47B766AE4D6F}" dt="2024-10-12T10:23:35.794" v="3" actId="47"/>
        <pc:sldMkLst>
          <pc:docMk/>
          <pc:sldMk cId="2174920350" sldId="301"/>
        </pc:sldMkLst>
      </pc:sldChg>
      <pc:sldChg chg="del">
        <pc:chgData name="Aastha Kumar" userId="f94225b3-263d-47de-91f3-c17c89a7eef3" providerId="ADAL" clId="{B646EE6C-1B94-43E6-8574-47B766AE4D6F}" dt="2024-10-12T10:23:35.794" v="3" actId="47"/>
        <pc:sldMkLst>
          <pc:docMk/>
          <pc:sldMk cId="599177006" sldId="302"/>
        </pc:sldMkLst>
      </pc:sldChg>
      <pc:sldChg chg="del">
        <pc:chgData name="Aastha Kumar" userId="f94225b3-263d-47de-91f3-c17c89a7eef3" providerId="ADAL" clId="{B646EE6C-1B94-43E6-8574-47B766AE4D6F}" dt="2024-10-12T10:23:35.794" v="3" actId="47"/>
        <pc:sldMkLst>
          <pc:docMk/>
          <pc:sldMk cId="614638520" sldId="303"/>
        </pc:sldMkLst>
      </pc:sldChg>
      <pc:sldChg chg="del">
        <pc:chgData name="Aastha Kumar" userId="f94225b3-263d-47de-91f3-c17c89a7eef3" providerId="ADAL" clId="{B646EE6C-1B94-43E6-8574-47B766AE4D6F}" dt="2024-10-12T10:23:35.794" v="3" actId="47"/>
        <pc:sldMkLst>
          <pc:docMk/>
          <pc:sldMk cId="1016935874" sldId="304"/>
        </pc:sldMkLst>
      </pc:sldChg>
      <pc:sldChg chg="del">
        <pc:chgData name="Aastha Kumar" userId="f94225b3-263d-47de-91f3-c17c89a7eef3" providerId="ADAL" clId="{B646EE6C-1B94-43E6-8574-47B766AE4D6F}" dt="2024-10-12T10:23:35.794" v="3" actId="47"/>
        <pc:sldMkLst>
          <pc:docMk/>
          <pc:sldMk cId="2974606668" sldId="305"/>
        </pc:sldMkLst>
      </pc:sldChg>
      <pc:sldChg chg="add">
        <pc:chgData name="Aastha Kumar" userId="f94225b3-263d-47de-91f3-c17c89a7eef3" providerId="ADAL" clId="{B646EE6C-1B94-43E6-8574-47B766AE4D6F}" dt="2024-10-12T10:29:13.297" v="40"/>
        <pc:sldMkLst>
          <pc:docMk/>
          <pc:sldMk cId="3002377467" sldId="305"/>
        </pc:sldMkLst>
      </pc:sldChg>
      <pc:sldChg chg="del">
        <pc:chgData name="Aastha Kumar" userId="f94225b3-263d-47de-91f3-c17c89a7eef3" providerId="ADAL" clId="{B646EE6C-1B94-43E6-8574-47B766AE4D6F}" dt="2024-10-12T10:23:35.794" v="3" actId="47"/>
        <pc:sldMkLst>
          <pc:docMk/>
          <pc:sldMk cId="1244128410" sldId="306"/>
        </pc:sldMkLst>
      </pc:sldChg>
      <pc:sldChg chg="del">
        <pc:chgData name="Aastha Kumar" userId="f94225b3-263d-47de-91f3-c17c89a7eef3" providerId="ADAL" clId="{B646EE6C-1B94-43E6-8574-47B766AE4D6F}" dt="2024-10-12T10:23:35.794" v="3" actId="47"/>
        <pc:sldMkLst>
          <pc:docMk/>
          <pc:sldMk cId="1531456995" sldId="307"/>
        </pc:sldMkLst>
      </pc:sldChg>
      <pc:sldChg chg="add">
        <pc:chgData name="Aastha Kumar" userId="f94225b3-263d-47de-91f3-c17c89a7eef3" providerId="ADAL" clId="{B646EE6C-1B94-43E6-8574-47B766AE4D6F}" dt="2024-10-12T10:29:13.297" v="40"/>
        <pc:sldMkLst>
          <pc:docMk/>
          <pc:sldMk cId="1730384717" sldId="307"/>
        </pc:sldMkLst>
      </pc:sldChg>
      <pc:sldChg chg="del">
        <pc:chgData name="Aastha Kumar" userId="f94225b3-263d-47de-91f3-c17c89a7eef3" providerId="ADAL" clId="{B646EE6C-1B94-43E6-8574-47B766AE4D6F}" dt="2024-10-12T10:23:35.794" v="3" actId="47"/>
        <pc:sldMkLst>
          <pc:docMk/>
          <pc:sldMk cId="1208544344" sldId="308"/>
        </pc:sldMkLst>
      </pc:sldChg>
      <pc:sldChg chg="del">
        <pc:chgData name="Aastha Kumar" userId="f94225b3-263d-47de-91f3-c17c89a7eef3" providerId="ADAL" clId="{B646EE6C-1B94-43E6-8574-47B766AE4D6F}" dt="2024-10-12T10:23:35.794" v="3" actId="47"/>
        <pc:sldMkLst>
          <pc:docMk/>
          <pc:sldMk cId="2999895351" sldId="309"/>
        </pc:sldMkLst>
      </pc:sldChg>
      <pc:sldChg chg="del">
        <pc:chgData name="Aastha Kumar" userId="f94225b3-263d-47de-91f3-c17c89a7eef3" providerId="ADAL" clId="{B646EE6C-1B94-43E6-8574-47B766AE4D6F}" dt="2024-10-12T10:29:10.721" v="39" actId="47"/>
        <pc:sldMkLst>
          <pc:docMk/>
          <pc:sldMk cId="761726412" sldId="310"/>
        </pc:sldMkLst>
      </pc:sldChg>
      <pc:sldChg chg="del">
        <pc:chgData name="Aastha Kumar" userId="f94225b3-263d-47de-91f3-c17c89a7eef3" providerId="ADAL" clId="{B646EE6C-1B94-43E6-8574-47B766AE4D6F}" dt="2024-10-12T10:29:06.273" v="38" actId="47"/>
        <pc:sldMkLst>
          <pc:docMk/>
          <pc:sldMk cId="3558839654" sldId="311"/>
        </pc:sldMkLst>
      </pc:sldChg>
      <pc:sldChg chg="addSp delSp modSp mod">
        <pc:chgData name="Aastha Kumar" userId="f94225b3-263d-47de-91f3-c17c89a7eef3" providerId="ADAL" clId="{B646EE6C-1B94-43E6-8574-47B766AE4D6F}" dt="2024-10-12T10:29:47.072" v="49" actId="1076"/>
        <pc:sldMkLst>
          <pc:docMk/>
          <pc:sldMk cId="1343956303" sldId="312"/>
        </pc:sldMkLst>
        <pc:spChg chg="mod">
          <ac:chgData name="Aastha Kumar" userId="f94225b3-263d-47de-91f3-c17c89a7eef3" providerId="ADAL" clId="{B646EE6C-1B94-43E6-8574-47B766AE4D6F}" dt="2024-10-12T10:29:43.694" v="47" actId="1076"/>
          <ac:spMkLst>
            <pc:docMk/>
            <pc:sldMk cId="1343956303" sldId="312"/>
            <ac:spMk id="2" creationId="{B027EB72-570C-ABD5-7DB7-663178A08179}"/>
          </ac:spMkLst>
        </pc:spChg>
        <pc:spChg chg="add del mod">
          <ac:chgData name="Aastha Kumar" userId="f94225b3-263d-47de-91f3-c17c89a7eef3" providerId="ADAL" clId="{B646EE6C-1B94-43E6-8574-47B766AE4D6F}" dt="2024-10-12T10:29:47.072" v="49" actId="1076"/>
          <ac:spMkLst>
            <pc:docMk/>
            <pc:sldMk cId="1343956303" sldId="312"/>
            <ac:spMk id="3" creationId="{FE79B932-5382-5698-ED24-2DA66A506BAA}"/>
          </ac:spMkLst>
        </pc:spChg>
        <pc:spChg chg="add del">
          <ac:chgData name="Aastha Kumar" userId="f94225b3-263d-47de-91f3-c17c89a7eef3" providerId="ADAL" clId="{B646EE6C-1B94-43E6-8574-47B766AE4D6F}" dt="2024-10-12T10:28:03.494" v="30" actId="478"/>
          <ac:spMkLst>
            <pc:docMk/>
            <pc:sldMk cId="1343956303" sldId="312"/>
            <ac:spMk id="4" creationId="{19706644-4B7B-C002-97DB-3622AEFD6F6B}"/>
          </ac:spMkLst>
        </pc:spChg>
        <pc:spChg chg="add del mod">
          <ac:chgData name="Aastha Kumar" userId="f94225b3-263d-47de-91f3-c17c89a7eef3" providerId="ADAL" clId="{B646EE6C-1B94-43E6-8574-47B766AE4D6F}" dt="2024-10-12T10:27:53.715" v="25" actId="21"/>
          <ac:spMkLst>
            <pc:docMk/>
            <pc:sldMk cId="1343956303" sldId="312"/>
            <ac:spMk id="7" creationId="{9E3E1FBC-D39F-8633-261F-F652F7679559}"/>
          </ac:spMkLst>
        </pc:spChg>
        <pc:spChg chg="add mod">
          <ac:chgData name="Aastha Kumar" userId="f94225b3-263d-47de-91f3-c17c89a7eef3" providerId="ADAL" clId="{B646EE6C-1B94-43E6-8574-47B766AE4D6F}" dt="2024-10-12T10:25:40.525" v="18"/>
          <ac:spMkLst>
            <pc:docMk/>
            <pc:sldMk cId="1343956303" sldId="312"/>
            <ac:spMk id="9" creationId="{FE79B932-5382-5698-ED24-2DA66A506BAA}"/>
          </ac:spMkLst>
        </pc:spChg>
        <pc:picChg chg="add del mod modCrop">
          <ac:chgData name="Aastha Kumar" userId="f94225b3-263d-47de-91f3-c17c89a7eef3" providerId="ADAL" clId="{B646EE6C-1B94-43E6-8574-47B766AE4D6F}" dt="2024-10-12T10:29:47.072" v="49" actId="1076"/>
          <ac:picMkLst>
            <pc:docMk/>
            <pc:sldMk cId="1343956303" sldId="312"/>
            <ac:picMk id="6" creationId="{9333EAD1-BFBE-A76A-26D7-F585E179F6B0}"/>
          </ac:picMkLst>
        </pc:picChg>
        <pc:picChg chg="add mod">
          <ac:chgData name="Aastha Kumar" userId="f94225b3-263d-47de-91f3-c17c89a7eef3" providerId="ADAL" clId="{B646EE6C-1B94-43E6-8574-47B766AE4D6F}" dt="2024-10-12T10:25:42.876" v="19"/>
          <ac:picMkLst>
            <pc:docMk/>
            <pc:sldMk cId="1343956303" sldId="312"/>
            <ac:picMk id="8" creationId="{984546D6-FE82-738C-290C-DAC566513890}"/>
          </ac:picMkLst>
        </pc:picChg>
        <pc:picChg chg="add del mod">
          <ac:chgData name="Aastha Kumar" userId="f94225b3-263d-47de-91f3-c17c89a7eef3" providerId="ADAL" clId="{B646EE6C-1B94-43E6-8574-47B766AE4D6F}" dt="2024-10-12T10:27:49.803" v="24" actId="1076"/>
          <ac:picMkLst>
            <pc:docMk/>
            <pc:sldMk cId="1343956303" sldId="312"/>
            <ac:picMk id="10" creationId="{871E9A52-1AF6-4A55-47AB-9210C69923BB}"/>
          </ac:picMkLst>
        </pc:picChg>
        <pc:picChg chg="add del mod">
          <ac:chgData name="Aastha Kumar" userId="f94225b3-263d-47de-91f3-c17c89a7eef3" providerId="ADAL" clId="{B646EE6C-1B94-43E6-8574-47B766AE4D6F}" dt="2024-10-12T10:29:47.072" v="49" actId="1076"/>
          <ac:picMkLst>
            <pc:docMk/>
            <pc:sldMk cId="1343956303" sldId="312"/>
            <ac:picMk id="13" creationId="{984546D6-FE82-738C-290C-DAC566513890}"/>
          </ac:picMkLst>
        </pc:picChg>
      </pc:sldChg>
      <pc:sldChg chg="del">
        <pc:chgData name="Aastha Kumar" userId="f94225b3-263d-47de-91f3-c17c89a7eef3" providerId="ADAL" clId="{B646EE6C-1B94-43E6-8574-47B766AE4D6F}" dt="2024-10-12T10:28:24.181" v="37" actId="47"/>
        <pc:sldMkLst>
          <pc:docMk/>
          <pc:sldMk cId="2864252532" sldId="313"/>
        </pc:sldMkLst>
      </pc:sldChg>
      <pc:sldChg chg="modSp add del mod">
        <pc:chgData name="Aastha Kumar" userId="f94225b3-263d-47de-91f3-c17c89a7eef3" providerId="ADAL" clId="{B646EE6C-1B94-43E6-8574-47B766AE4D6F}" dt="2024-10-14T12:46:52.355" v="94" actId="47"/>
        <pc:sldMkLst>
          <pc:docMk/>
          <pc:sldMk cId="56433555" sldId="321"/>
        </pc:sldMkLst>
        <pc:picChg chg="mod">
          <ac:chgData name="Aastha Kumar" userId="f94225b3-263d-47de-91f3-c17c89a7eef3" providerId="ADAL" clId="{B646EE6C-1B94-43E6-8574-47B766AE4D6F}" dt="2024-10-14T12:43:03.062" v="69" actId="1076"/>
          <ac:picMkLst>
            <pc:docMk/>
            <pc:sldMk cId="56433555" sldId="321"/>
            <ac:picMk id="14" creationId="{987A7C3E-87C6-BDE6-98B4-34313FAE4B30}"/>
          </ac:picMkLst>
        </pc:picChg>
      </pc:sldChg>
      <pc:sldChg chg="modSp add del mod">
        <pc:chgData name="Aastha Kumar" userId="f94225b3-263d-47de-91f3-c17c89a7eef3" providerId="ADAL" clId="{B646EE6C-1B94-43E6-8574-47B766AE4D6F}" dt="2024-10-12T16:38:37.162" v="58" actId="47"/>
        <pc:sldMkLst>
          <pc:docMk/>
          <pc:sldMk cId="1457489514" sldId="327"/>
        </pc:sldMkLst>
        <pc:spChg chg="mod">
          <ac:chgData name="Aastha Kumar" userId="f94225b3-263d-47de-91f3-c17c89a7eef3" providerId="ADAL" clId="{B646EE6C-1B94-43E6-8574-47B766AE4D6F}" dt="2024-10-12T16:38:29.836" v="56" actId="1076"/>
          <ac:spMkLst>
            <pc:docMk/>
            <pc:sldMk cId="1457489514" sldId="327"/>
            <ac:spMk id="2" creationId="{00000000-0000-0000-0000-000000000000}"/>
          </ac:spMkLst>
        </pc:spChg>
        <pc:spChg chg="mod">
          <ac:chgData name="Aastha Kumar" userId="f94225b3-263d-47de-91f3-c17c89a7eef3" providerId="ADAL" clId="{B646EE6C-1B94-43E6-8574-47B766AE4D6F}" dt="2024-10-12T16:38:35.834" v="57" actId="1076"/>
          <ac:spMkLst>
            <pc:docMk/>
            <pc:sldMk cId="1457489514" sldId="327"/>
            <ac:spMk id="3" creationId="{00000000-0000-0000-0000-000000000000}"/>
          </ac:spMkLst>
        </pc:spChg>
      </pc:sldChg>
      <pc:sldChg chg="add">
        <pc:chgData name="Aastha Kumar" userId="f94225b3-263d-47de-91f3-c17c89a7eef3" providerId="ADAL" clId="{B646EE6C-1B94-43E6-8574-47B766AE4D6F}" dt="2024-10-12T10:23:26.066" v="2"/>
        <pc:sldMkLst>
          <pc:docMk/>
          <pc:sldMk cId="2182739877" sldId="348"/>
        </pc:sldMkLst>
      </pc:sldChg>
      <pc:sldChg chg="add">
        <pc:chgData name="Aastha Kumar" userId="f94225b3-263d-47de-91f3-c17c89a7eef3" providerId="ADAL" clId="{B646EE6C-1B94-43E6-8574-47B766AE4D6F}" dt="2024-10-12T10:23:26.066" v="2"/>
        <pc:sldMkLst>
          <pc:docMk/>
          <pc:sldMk cId="4069045362" sldId="349"/>
        </pc:sldMkLst>
      </pc:sldChg>
      <pc:sldChg chg="add">
        <pc:chgData name="Aastha Kumar" userId="f94225b3-263d-47de-91f3-c17c89a7eef3" providerId="ADAL" clId="{B646EE6C-1B94-43E6-8574-47B766AE4D6F}" dt="2024-10-12T10:23:26.066" v="2"/>
        <pc:sldMkLst>
          <pc:docMk/>
          <pc:sldMk cId="3270674064" sldId="350"/>
        </pc:sldMkLst>
      </pc:sldChg>
      <pc:sldChg chg="add">
        <pc:chgData name="Aastha Kumar" userId="f94225b3-263d-47de-91f3-c17c89a7eef3" providerId="ADAL" clId="{B646EE6C-1B94-43E6-8574-47B766AE4D6F}" dt="2024-10-12T10:23:26.066" v="2"/>
        <pc:sldMkLst>
          <pc:docMk/>
          <pc:sldMk cId="4105844819" sldId="351"/>
        </pc:sldMkLst>
      </pc:sldChg>
      <pc:sldChg chg="add">
        <pc:chgData name="Aastha Kumar" userId="f94225b3-263d-47de-91f3-c17c89a7eef3" providerId="ADAL" clId="{B646EE6C-1B94-43E6-8574-47B766AE4D6F}" dt="2024-10-12T10:23:26.066" v="2"/>
        <pc:sldMkLst>
          <pc:docMk/>
          <pc:sldMk cId="533017013" sldId="352"/>
        </pc:sldMkLst>
      </pc:sldChg>
      <pc:sldChg chg="add">
        <pc:chgData name="Aastha Kumar" userId="f94225b3-263d-47de-91f3-c17c89a7eef3" providerId="ADAL" clId="{B646EE6C-1B94-43E6-8574-47B766AE4D6F}" dt="2024-10-12T10:23:26.066" v="2"/>
        <pc:sldMkLst>
          <pc:docMk/>
          <pc:sldMk cId="1251427348" sldId="353"/>
        </pc:sldMkLst>
      </pc:sldChg>
      <pc:sldChg chg="add">
        <pc:chgData name="Aastha Kumar" userId="f94225b3-263d-47de-91f3-c17c89a7eef3" providerId="ADAL" clId="{B646EE6C-1B94-43E6-8574-47B766AE4D6F}" dt="2024-10-12T10:30:29.481" v="50"/>
        <pc:sldMkLst>
          <pc:docMk/>
          <pc:sldMk cId="2559866776" sldId="354"/>
        </pc:sldMkLst>
      </pc:sldChg>
      <pc:sldChg chg="add">
        <pc:chgData name="Aastha Kumar" userId="f94225b3-263d-47de-91f3-c17c89a7eef3" providerId="ADAL" clId="{B646EE6C-1B94-43E6-8574-47B766AE4D6F}" dt="2024-10-12T10:30:29.481" v="50"/>
        <pc:sldMkLst>
          <pc:docMk/>
          <pc:sldMk cId="3879382024" sldId="355"/>
        </pc:sldMkLst>
      </pc:sldChg>
      <pc:sldChg chg="add">
        <pc:chgData name="Aastha Kumar" userId="f94225b3-263d-47de-91f3-c17c89a7eef3" providerId="ADAL" clId="{B646EE6C-1B94-43E6-8574-47B766AE4D6F}" dt="2024-10-12T10:30:29.481" v="50"/>
        <pc:sldMkLst>
          <pc:docMk/>
          <pc:sldMk cId="1136039003" sldId="356"/>
        </pc:sldMkLst>
      </pc:sldChg>
      <pc:sldChg chg="add">
        <pc:chgData name="Aastha Kumar" userId="f94225b3-263d-47de-91f3-c17c89a7eef3" providerId="ADAL" clId="{B646EE6C-1B94-43E6-8574-47B766AE4D6F}" dt="2024-10-12T10:30:29.481" v="50"/>
        <pc:sldMkLst>
          <pc:docMk/>
          <pc:sldMk cId="954961841" sldId="357"/>
        </pc:sldMkLst>
      </pc:sldChg>
      <pc:sldChg chg="add">
        <pc:chgData name="Aastha Kumar" userId="f94225b3-263d-47de-91f3-c17c89a7eef3" providerId="ADAL" clId="{B646EE6C-1B94-43E6-8574-47B766AE4D6F}" dt="2024-10-12T10:30:29.481" v="50"/>
        <pc:sldMkLst>
          <pc:docMk/>
          <pc:sldMk cId="3098156438" sldId="358"/>
        </pc:sldMkLst>
      </pc:sldChg>
      <pc:sldChg chg="modSp add mod">
        <pc:chgData name="Aastha Kumar" userId="f94225b3-263d-47de-91f3-c17c89a7eef3" providerId="ADAL" clId="{B646EE6C-1B94-43E6-8574-47B766AE4D6F}" dt="2024-10-14T17:49:15.384" v="108" actId="6549"/>
        <pc:sldMkLst>
          <pc:docMk/>
          <pc:sldMk cId="401933311" sldId="359"/>
        </pc:sldMkLst>
        <pc:spChg chg="mod">
          <ac:chgData name="Aastha Kumar" userId="f94225b3-263d-47de-91f3-c17c89a7eef3" providerId="ADAL" clId="{B646EE6C-1B94-43E6-8574-47B766AE4D6F}" dt="2024-10-14T17:49:15.384" v="108" actId="6549"/>
          <ac:spMkLst>
            <pc:docMk/>
            <pc:sldMk cId="401933311" sldId="359"/>
            <ac:spMk id="5" creationId="{C0F6B396-91D2-A8B9-EFA3-7B99F5790622}"/>
          </ac:spMkLst>
        </pc:spChg>
      </pc:sldChg>
      <pc:sldChg chg="add">
        <pc:chgData name="Aastha Kumar" userId="f94225b3-263d-47de-91f3-c17c89a7eef3" providerId="ADAL" clId="{B646EE6C-1B94-43E6-8574-47B766AE4D6F}" dt="2024-10-12T10:30:29.481" v="50"/>
        <pc:sldMkLst>
          <pc:docMk/>
          <pc:sldMk cId="2180098814" sldId="360"/>
        </pc:sldMkLst>
      </pc:sldChg>
      <pc:sldChg chg="add">
        <pc:chgData name="Aastha Kumar" userId="f94225b3-263d-47de-91f3-c17c89a7eef3" providerId="ADAL" clId="{B646EE6C-1B94-43E6-8574-47B766AE4D6F}" dt="2024-10-12T10:30:29.481" v="50"/>
        <pc:sldMkLst>
          <pc:docMk/>
          <pc:sldMk cId="2677741463" sldId="36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12:29.875"/>
    </inkml:context>
    <inkml:brush xml:id="br0">
      <inkml:brushProperty name="width" value="0.025" units="cm"/>
      <inkml:brushProperty name="height" value="0.025" units="cm"/>
      <inkml:brushProperty name="color" value="#33CCFF"/>
    </inkml:brush>
  </inkml:definitions>
  <inkml:trace contextRef="#ctx0" brushRef="#br0">2 97 24575,'-2'110'0,"5"117"0,2-202 0,1-20 0,4-12 0,8-21 0,-2-1 0,21-48 0,0-2 0,-19 45 0,1 1 0,1 0 0,2 2 0,36-40 0,-56 68 0,1 0 0,-1 1 0,1-1 0,0 1 0,0 0 0,0 0 0,1 0 0,-1 0 0,0 0 0,1 1 0,-1-1 0,5 0 0,-6 2 0,-1 0 0,1 0 0,0 0 0,-1 0 0,1 1 0,0-1 0,0 0 0,-1 1 0,1-1 0,-1 1 0,1 0 0,0-1 0,-1 1 0,1 0 0,-1 0 0,0 0 0,1 0 0,-1 0 0,0 1 0,1-1 0,-1 0 0,0 0 0,0 1 0,0-1 0,0 1 0,-1-1 0,1 1 0,1 2 0,6 14 0,-1-1 0,-1 1 0,-1 0 0,0 1 0,-1-1 0,1 22 0,3 116 0,-8-26 0,-1-129 0,1 0 0,0 0 0,0 0 0,0 0 0,1 0 0,-1 1 0,0-1 0,0 0 0,1 0 0,-1 0 0,0 0 0,1 0 0,-1 0 0,1 0 0,-1 0 0,1 0 0,0 0 0,0 0 0,0 1 0,0-2 0,0 0 0,-1 0 0,1 0 0,-1 0 0,1 0 0,0 0 0,-1 0 0,1 0 0,-1 0 0,1-1 0,0 1 0,-1 0 0,1 0 0,-1 0 0,1-1 0,-1 1 0,1 0 0,-1-1 0,1 1 0,-1 0 0,1-1 0,-1 1 0,1-1 0,0 0 0,5-6 0,0-1 0,0 1 0,5-11 0,-9 15 0,18-35 0,-1 0 0,20-57 0,19-42 0,-44 109 0,-9 16 0,0 1 0,1-1 0,1 1 0,0 0 0,0 0 0,1 1 0,16-16 0,-24 26 0,1-1 0,-1 0 0,1 1 0,0-1 0,-1 1 0,1-1 0,0 1 0,-1-1 0,1 1 0,0 0 0,0-1 0,0 1 0,-1 0 0,1-1 0,0 1 0,0 0 0,0 0 0,0 0 0,-1 0 0,1 0 0,0 0 0,0 0 0,0 0 0,0 0 0,-1 0 0,1 0 0,0 1 0,0-1 0,0 0 0,0 1 0,-1-1 0,1 0 0,0 1 0,-1-1 0,1 1 0,0-1 0,-1 1 0,1 0 0,0-1 0,-1 1 0,1 0 0,-1-1 0,1 1 0,-1 0 0,1-1 0,-1 1 0,0 0 0,1 0 0,-1 1 0,3 5 0,-1 0 0,0 0 0,-1 0 0,1 12 0,1 26 0,-4 59 0,0 16 0,2-105 0,2 1 0,4 17 0,3 19 0,-8-40-341,0 1 0,1-1-1,5 13 1,-2-8-6485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02.110"/>
    </inkml:context>
    <inkml:brush xml:id="br0">
      <inkml:brushProperty name="width" value="0.05" units="cm"/>
      <inkml:brushProperty name="height" value="0.05" units="cm"/>
    </inkml:brush>
  </inkml:definitions>
  <inkml:trace contextRef="#ctx0" brushRef="#br0">1 113 24575,'0'626'0,"0"-990"0,0 359 0,0 0 0,0 0 0,1 0 0,0 0 0,0 0 0,0 0 0,0 0 0,5-9 0,-5 11 0,1 0 0,0 1 0,0-1 0,0 0 0,0 1 0,1 0 0,-1-1 0,1 1 0,-1 0 0,1 0 0,0 0 0,0 1 0,0-1 0,0 1 0,3-2 0,42-12 0,1 1 0,79-11 0,-78 16 0,-46 9 0,0-1 0,-1 0 0,1 0 0,0 0 0,-1 0 0,1 0 0,-1-1 0,1 0 0,-1 0 0,1 0 0,-1 0 0,0 0 0,0-1 0,0 0 0,2-2 0,-2 1 0,-1 0 0,0 0 0,0 0 0,0-1 0,0 1 0,-1 0 0,0-1 0,0 1 0,0-1 0,0 1 0,-1-1 0,1-6 0,-8-119 0,4 545 0,5-212 0,-2-178-1365,0-3-5461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03.823"/>
    </inkml:context>
    <inkml:brush xml:id="br0">
      <inkml:brushProperty name="width" value="0.05" units="cm"/>
      <inkml:brushProperty name="height" value="0.05" units="cm"/>
    </inkml:brush>
  </inkml:definitions>
  <inkml:trace contextRef="#ctx0" brushRef="#br0">85 10 24575,'-2'10'0,"1"0"0,-2 0 0,1-1 0,-1 1 0,-1 0 0,1-1 0,-2 0 0,-5 11 0,-6 12 0,7-13 0,4-9 0,0 0 0,1 1 0,0 0 0,1-1 0,-2 13 0,5-22 0,0-1 0,0 1 0,0 0 0,0-1 0,0 1 0,0 0 0,0-1 0,1 1 0,-1 0 0,0-1 0,0 1 0,1-1 0,-1 1 0,0 0 0,1-1 0,-1 1 0,0-1 0,1 1 0,-1-1 0,1 1 0,-1-1 0,1 0 0,-1 1 0,1-1 0,-1 0 0,1 1 0,0-1 0,-1 0 0,1 1 0,-1-1 0,1 0 0,0 0 0,-1 0 0,1 0 0,0 0 0,1 0 0,26 0 0,-25-1 0,49-8 0,0-3 0,81-29 0,-72 21 0,-51 17 0,0-1 0,0 0 0,0 0 0,-1-1 0,1 0 0,-1-1 0,16-13 0,-22 17 0,-1 0 0,0-1 0,0 1 0,0-1 0,0 1 0,0-1 0,-1 1 0,1-1 0,-1 0 0,0 0 0,1 0 0,-1 0 0,0 0 0,-1 0 0,1 0 0,-1 0 0,1-1 0,-1 1 0,0 0 0,0 0 0,0 0 0,-1 0 0,1 0 0,-1-1 0,0 1 0,0 0 0,0 0 0,0 0 0,0 0 0,-3-4 0,3 5 0,0 1 0,0-1 0,0 1 0,0-1 0,0 1 0,0 0 0,0-1 0,0 1 0,-1 0 0,1 0 0,0 0 0,-1 0 0,1 0 0,-1 0 0,1 0 0,-3 0 0,4 1 0,-1 0 0,0 0 0,0 0 0,0 0 0,1 0 0,-1 0 0,0 0 0,0 0 0,0 1 0,1-1 0,-1 0 0,0 1 0,0-1 0,1 0 0,-1 1 0,0-1 0,1 1 0,-1-1 0,0 1 0,1-1 0,-1 1 0,1 0 0,-1-1 0,1 1 0,-1 0 0,1-1 0,-1 1 0,1 0 0,0-1 0,0 1 0,-1 0 0,1 0 0,0 0 0,0-1 0,-1 2 0,-3 19 0,1 0 0,0-1 0,1 1 0,1 0 0,4 37 0,-2-15 0,1-24 0,1 1 0,0 0 0,8 23 0,-3-10 0,10 26-1365,-13-41-5461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06.290"/>
    </inkml:context>
    <inkml:brush xml:id="br0">
      <inkml:brushProperty name="width" value="0.05" units="cm"/>
      <inkml:brushProperty name="height" value="0.05" units="cm"/>
    </inkml:brush>
  </inkml:definitions>
  <inkml:trace contextRef="#ctx0" brushRef="#br0">3 375 24575,'-1'55'0,"-1"-16"0,8 71 0,-4-97 0,0-1 0,1 0 0,0 0 0,1-1 0,1 1 0,-1-1 0,2 0 0,0 0 0,0 0 0,8 10 0,19 30 0,-26-39 0,0 0 0,17 20 0,-20-28 0,1 0 0,-1 0 0,1 0 0,-1-1 0,1 1 0,0-1 0,0 0 0,1-1 0,-1 1 0,8 1 0,15 3 0,1-1 0,0-2 0,0-1 0,0-1 0,1-2 0,47-5 0,-71 5 0,0 0 0,-1-1 0,1 0 0,-1 0 0,1-1 0,-1 1 0,0-1 0,0 0 0,1-1 0,-1 1 0,-1-1 0,1 0 0,0-1 0,-1 1 0,1-1 0,-1 1 0,0-1 0,-1 0 0,1-1 0,0 1 0,-1-1 0,0 0 0,0 1 0,3-9 0,-6 12 0,12-24 0,-1 0 0,-1 0 0,8-35 0,-11 29 0,-1 7 0,-1-2 0,3-50 0,-8 58 0,-2-187 0,1 194 0,0 1 0,-1 0 0,-1 0 0,0 0 0,0 0 0,-1 1 0,0-1 0,0 1 0,-1 0 0,-1 0 0,1 0 0,-1 1 0,-13-14 0,-3 0 0,-2 1 0,0 1 0,-33-21 0,51 37 0,-1 0 0,1 0 0,-1 1 0,0-1 0,0 2 0,0-1 0,-1 1 0,1 0 0,-1 1 0,-10-2 0,14 3 0,0 0 0,0 0 0,0 0 0,1 1 0,-1-1 0,0 1 0,0 0 0,0 0 0,1 0 0,-1 1 0,1-1 0,-1 1 0,1 0 0,-1 0 0,1 0 0,0 0 0,0 1 0,0-1 0,0 1 0,1 0 0,-5 5 0,0 3 0,0-1 0,1 2 0,1-1 0,0 1 0,0-1 0,1 1 0,-3 14 0,0 10 0,-2 40 0,8-62 0,-20 96 0,18-88 0,-8 28 0,6-30 0,1-1 0,-2 26 0,5-20-1365,0-3-5461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08.255"/>
    </inkml:context>
    <inkml:brush xml:id="br0">
      <inkml:brushProperty name="width" value="0.05" units="cm"/>
      <inkml:brushProperty name="height" value="0.05" units="cm"/>
    </inkml:brush>
  </inkml:definitions>
  <inkml:trace contextRef="#ctx0" brushRef="#br0">192 1 24575,'-14'-1'0,"0"2"0,1 0 0,-1 0 0,1 1 0,0 1 0,-23 7 0,32-8 0,0 0 0,-1 0 0,1 0 0,0 1 0,0-1 0,0 1 0,1 0 0,-1 0 0,1 1 0,0-1 0,-1 1 0,2-1 0,-1 1 0,0 0 0,1 0 0,-1 1 0,1-1 0,1 0 0,-1 1 0,0-1 0,1 1 0,-1 7 0,-1 8 0,2 0 0,0 1 0,1-1 0,4 33 0,-3-50 0,-1-1 0,0 1 0,1-1 0,0 1 0,0-1 0,-1 1 0,1-1 0,1 0 0,-1 1 0,0-1 0,1 0 0,-1 0 0,1 0 0,2 3 0,-3-4 0,0-1 0,0 1 0,1 0 0,-1-1 0,0 1 0,0-1 0,1 1 0,-1-1 0,0 1 0,1-1 0,-1 0 0,0 0 0,1 0 0,-1 0 0,1 0 0,-1 0 0,0 0 0,1 0 0,-1 0 0,0-1 0,1 1 0,-1-1 0,0 1 0,0-1 0,1 1 0,-1-1 0,0 0 0,2-1 0,6-3 0,0 0 0,0 0 0,0 1 0,1 0 0,-1 1 0,1 0 0,15-2 0,-23 4 0,1 1 0,-1 0 0,1-1 0,-1 1 0,1 0 0,-1 1 0,0-1 0,1 0 0,-1 1 0,1-1 0,-1 1 0,0 0 0,0 0 0,1 0 0,-1 0 0,0 0 0,0 0 0,0 1 0,0-1 0,0 0 0,0 1 0,-1 0 0,1 0 0,0-1 0,-1 1 0,1 0 0,-1 0 0,0 0 0,0 0 0,0 1 0,0-1 0,0 0 0,0 0 0,0 1 0,-1-1 0,1 4 0,1 5 0,0 0 0,-1 0 0,0 0 0,-1 0 0,0 1 0,-1-1 0,0 0 0,-3 12 0,2-17 0,0 1 0,0-1 0,-1 1 0,1-1 0,-2 0 0,1 0 0,0-1 0,-1 1 0,0-1 0,-1 1 0,1-1 0,-1 0 0,0-1 0,-8 7 0,-3 1 127,3-3-500,1 0 0,-2 0 0,-15 7 0,13-10-6453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10.938"/>
    </inkml:context>
    <inkml:brush xml:id="br0">
      <inkml:brushProperty name="width" value="0.05" units="cm"/>
      <inkml:brushProperty name="height" value="0.05" units="cm"/>
    </inkml:brush>
  </inkml:definitions>
  <inkml:trace contextRef="#ctx0" brushRef="#br0">1 1 24575,'5'7'0,"1"0"0,-1 0 0,8 16 0,-9-16 0,0 1 0,1-1 0,0 1 0,10 10 0,0-5 0,0 0 0,23 13 0,20 15 0,-35-20 0,0 1 0,-2 1 0,0 0 0,-2 2 0,0 0 0,21 40 0,-35-52 0,0 0 0,-1 0 0,-1 0 0,0 0 0,-1 0 0,1 19 0,1 4 0,26 167 0,-22-139 0,-6-42 0,1 0 0,1-1 0,1 0 0,9 25 0,-10-35 0,3 8 0,1 0 0,1-1 0,12 20 0,-17-32 0,0-1 0,1 1 0,-1-1 0,1 0 0,0-1 0,0 1 0,1-1 0,-1 0 0,1 0 0,0-1 0,0 0 0,0 0 0,9 3 0,28 1 0,-37-7 0,-1 0 0,1 1 0,-1 0 0,0 0 0,1 0 0,-1 0 0,10 5 0,-14-5 0,0-1 0,-1 1 0,1 0 0,0 0 0,-1-1 0,1 1 0,-1 0 0,1 0 0,-1 0 0,1-1 0,-1 1 0,0 0 0,1 0 0,-1 0 0,0 0 0,0 0 0,1 0 0,-1 0 0,0 0 0,0 0 0,0 2 0,-4 23 0,2-16 0,-30 134 0,21-104 0,1 0 0,3 0 0,1 1 0,0 42 0,7 30 0,20 135 0,-14-205 0,4 34 0,4 131 0,-14-186 0,-2 1 0,-8 42 0,8-58 0,-1-1 0,0 1 0,0-1 0,-1 0 0,1 0 0,-2 0 0,1 0 0,0 0 0,-1 0 0,0-1 0,-1 0 0,1 0 0,-1 0 0,-7 5 0,-77 55 0,82-62 57,0 1-1,0-1 1,-1 0 0,1-1-1,-13 3 1,13-4-270,0 1 0,0 0-1,0 0 1,1 0 0,-1 1 0,1 0 0,-7 4 0,0 3-6613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13.730"/>
    </inkml:context>
    <inkml:brush xml:id="br0">
      <inkml:brushProperty name="width" value="0.05" units="cm"/>
      <inkml:brushProperty name="height" value="0.05" units="cm"/>
    </inkml:brush>
  </inkml:definitions>
  <inkml:trace contextRef="#ctx0" brushRef="#br0">1 0 24575,'1'1'0,"0"-1"0,1 1 0,-1 0 0,0 0 0,0-1 0,1 1 0,-1 0 0,0 0 0,0 0 0,0 0 0,0 1 0,0-1 0,0 0 0,-1 0 0,1 0 0,0 1 0,-1-1 0,1 0 0,-1 1 0,1-1 0,-1 1 0,1 1 0,4 8 0,14 30 0,-2 1 0,-2 1 0,11 49 0,22 64 0,-41-141 0,-2-4 0,-1 1 0,1 1 0,-2-1 0,0 0 0,0 1 0,1 18 0,-5 86 0,2 30 0,-1-144 0,1 1 0,0 0 0,0-1 0,1 1 0,-1-1 0,1 1 0,-1-1 0,1 1 0,0-1 0,1 0 0,-1 0 0,0 0 0,1 0 0,0-1 0,-1 1 0,1-1 0,0 1 0,0-1 0,1 0 0,3 2 0,10 4 0,-1 0 0,1-1 0,18 4 0,-12-3 0,3-1 0,42 8 0,-53-13 0,-13-2 0,0 1 0,0-1 0,0 0 0,1 1 0,-1 0 0,0-1 0,0 1 0,0 0 0,0 0 0,0 0 0,0 0 0,0 1 0,-1-1 0,1 0 0,0 1 0,-1-1 0,1 1 0,-1 0 0,1-1 0,-1 1 0,0 0 0,1 0 0,-1 0 0,0 0 0,-1 0 0,1 0 0,1 3 0,-2 0 0,0 0 0,1 0 0,-2 0 0,1 0 0,-1 0 0,1 0 0,-1 0 0,-1 0 0,1 0 0,-1-1 0,-2 6 0,-11 34 0,2 1 0,-8 50 0,-4 17 0,18-85 0,2 1 0,1-1 0,0 35 0,5 88 0,2-54 0,-4-50 0,0-14 0,1 0 0,2 0 0,8 46 0,24 105 0,-28-142 0,-1 0 0,-3 1 0,-1-1 0,-6 58 0,4-90 0,-1 0 0,0-1 0,0 1 0,-1 0 0,0-1 0,-1 0 0,0 0 0,-4 8 0,-7 7 0,-23 26 0,16-20 0,15-22-97,0 0-1,0-1 1,0 1-1,-1-2 1,0 1-1,0-1 1,0 0-1,-1 0 1,0-1-1,0 0 1,0-1-1,0 0 0,-19 3 1,5-1-6729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1:15.952"/>
    </inkml:context>
    <inkml:brush xml:id="br0">
      <inkml:brushProperty name="width" value="0.05" units="cm"/>
      <inkml:brushProperty name="height" value="0.05" units="cm"/>
    </inkml:brush>
  </inkml:definitions>
  <inkml:trace contextRef="#ctx0" brushRef="#br0">1 1 24575,'8'9'0,"0"0"0,0 1 0,-1 0 0,0 0 0,-1 1 0,0 0 0,6 13 0,26 86 0,-31-86 0,2 13 0,-1 1 0,5 61 0,0 5 0,-8-55 0,-1-1 0,-5 81 0,2 39 0,1-148 0,1 0 0,1-1 0,8 25 0,-10-36 0,1 1 0,1-1 0,-1 0 0,1 0 0,1 0 0,0 0 0,0-1 0,0 0 0,10 10 0,-11-14 0,1 0 0,-1 0 0,1 0 0,-1-1 0,1 0 0,0 0 0,0 0 0,0-1 0,0 1 0,0-1 0,1 0 0,8 0 0,9 0 0,38-4 0,-25 1 0,-6 0 0,-21 0 0,0 1 0,0 1 0,0 0 0,0 0 0,0 0 0,0 1 0,0 1 0,17 4 0,-24-5 0,0 0 0,-1 1 0,1-1 0,-1 0 0,1 1 0,-1-1 0,0 1 0,0-1 0,1 1 0,-1 0 0,0 0 0,0-1 0,-1 1 0,1 0 0,0 0 0,-1 0 0,1 0 0,-1 0 0,1 0 0,-1 0 0,0 0 0,0 4 0,0 4 0,0 1 0,-5 21 0,5-29 0,-7 28 0,0-1 0,-23 57 0,-34 53 0,-11 29 0,70-152 0,0 0 0,1 0 0,1 0 0,1 1 0,0 0 0,1-1 0,3 32 0,5 9 0,13 57 0,-7-52 0,49 303 0,-36-168 0,-20-141 0,-2-1 0,-4 65 0,-1-60 0,1-57 0,1 0 0,-1 0 0,-1 0 0,1-1 0,-1 1 0,1 0 0,-1 0 0,0 0 0,-1 0 0,1-1 0,-1 1 0,1-1 0,-1 1 0,0-1 0,0 1 0,-1-1 0,1 0 0,-1 0 0,1 0 0,-1-1 0,0 1 0,0 0 0,0-1 0,-1 0 0,1 0 0,-1 0 0,1 0 0,-1 0 0,1-1 0,-1 0 0,0 0 0,0 0 0,-7 1 0,-124 27-1365,114-26-5461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12:31.202"/>
    </inkml:context>
    <inkml:brush xml:id="br0">
      <inkml:brushProperty name="width" value="0.025" units="cm"/>
      <inkml:brushProperty name="height" value="0.025" units="cm"/>
      <inkml:brushProperty name="color" value="#33CCFF"/>
    </inkml:brush>
  </inkml:definitions>
  <inkml:trace contextRef="#ctx0" brushRef="#br0">110 272 24575,'36'1'0,"-1"-3"0,0 0 0,0-2 0,0-2 0,-1-2 0,64-21 0,-48 10 0,-14 5 0,68-34 0,-101 47 0,-1-1 0,1 1 0,-1-1 0,1 0 0,-1 0 0,0 0 0,0 0 0,0 0 0,0 0 0,0-1 0,0 1 0,-1-1 0,1 1 0,-1-1 0,0 0 0,1 1 0,-1-1 0,-1 0 0,1 0 0,0 0 0,-1 0 0,1 0 0,-1 0 0,0 0 0,0 0 0,0-3 0,-1 3 0,0 0 0,0-1 0,0 1 0,0 0 0,-1 0 0,1 0 0,-1 1 0,0-1 0,1 0 0,-1 0 0,-1 1 0,1 0 0,0-1 0,-1 1 0,1 0 0,-1 0 0,1 0 0,-1 0 0,0 1 0,0-1 0,0 1 0,0-1 0,-4 0 0,-13-2 0,0 0 0,0 1 0,-1 1 0,1 1 0,-1 1 0,-35 5 0,-12-2 0,50-3 0,-1 1 0,1 1 0,-23 5 0,32-5 0,0 1 0,-1 0 0,2 1 0,-1 0 0,0 0 0,1 1 0,0 0 0,-9 8 0,12-10 0,-18 16 0,1 0 0,-31 33 0,47-45 0,0 1 0,0 0 0,1 1 0,0 0 0,0-1 0,1 1 0,0 1 0,1-1 0,0 1 0,0-1 0,-1 14 0,0 19 0,2 0 0,2-1 0,6 46 0,-6-83 0,0-1 0,0 1 0,1-1 0,-1 0 0,1 1 0,0-1 0,0 0 0,0 1 0,1-1 0,-1 0 0,1 0 0,-1 0 0,1 0 0,0 0 0,0-1 0,0 1 0,1 0 0,-1-1 0,1 0 0,-1 1 0,1-1 0,0 0 0,0-1 0,0 1 0,0 0 0,0-1 0,0 1 0,0-1 0,1 0 0,-1 0 0,0-1 0,1 1 0,-1-1 0,1 1 0,4-1 0,150 0 206,-80-3-1777,-55 3-5255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12:32.471"/>
    </inkml:context>
    <inkml:brush xml:id="br0">
      <inkml:brushProperty name="width" value="0.025" units="cm"/>
      <inkml:brushProperty name="height" value="0.025" units="cm"/>
      <inkml:brushProperty name="color" value="#33CCFF"/>
    </inkml:brush>
  </inkml:definitions>
  <inkml:trace contextRef="#ctx0" brushRef="#br0">216 23 24575,'0'-1'0,"0"0"0,0 0 0,-1 0 0,1 0 0,-1 1 0,1-1 0,-1 0 0,1 0 0,-1 0 0,0 0 0,1 1 0,-1-1 0,0 0 0,0 1 0,1-1 0,-1 0 0,0 1 0,0-1 0,0 1 0,0-1 0,0 1 0,0 0 0,0-1 0,0 1 0,0 0 0,-2-1 0,-27-3 0,25 4 0,-1 1 0,1 0 0,0 0 0,-1 0 0,1 1 0,0-1 0,0 1 0,0 0 0,0 1 0,1-1 0,-1 1 0,1 0 0,-1 0 0,1 1 0,0-1 0,0 1 0,0 0 0,1 0 0,-1 0 0,1 1 0,-3 5 0,-3 4 0,1 0 0,1 1 0,0 0 0,1 0 0,-7 29 0,8-16 0,1 1 0,2-1 0,1 1 0,3 33 0,-1-24 0,-1-33 0,0 0 0,0 0 0,1 0 0,-1 0 0,1 0 0,1 0 0,-1 0 0,4 8 0,-4-11 0,1 0 0,-1 0 0,1 0 0,-1 0 0,1-1 0,0 1 0,0 0 0,-1-1 0,1 1 0,0-1 0,1 0 0,-1 1 0,0-1 0,0 0 0,0 0 0,1-1 0,-1 1 0,1 0 0,-1-1 0,3 1 0,0 0 0,1 0 0,0-1 0,-1 1 0,1-1 0,-1 0 0,1-1 0,0 1 0,-1-1 0,1 0 0,-1-1 0,1 1 0,-1-1 0,0 0 0,0 0 0,9-6 0,-9 4 0,0 0 0,-1 0 0,0 0 0,1 0 0,-2-1 0,1 0 0,0 0 0,-1 0 0,0 0 0,0-1 0,-1 1 0,1-1 0,-1 0 0,2-8 0,1-9 0,-1 0 0,-1 0 0,0-39 0,-8-68 0,4 124 0,2 170 0,-4-98 0,9 82 0,-4-133 0,-1 0 0,1 1 0,1-1 0,0 0 0,9 26 0,-10-37 0,-1 0 0,1-1 0,0 1 0,0-1 0,0 0 0,1 0 0,-1 0 0,1 0 0,0 0 0,-1 0 0,2-1 0,-1 1 0,0-1 0,0 0 0,1 0 0,-1 0 0,1 0 0,-1-1 0,1 1 0,0-1 0,0 0 0,-1 0 0,8 1 0,8-1-170,-1 0-1,1 0 0,0-2 1,0 0-1,-1-1 0,1-2 1,27-7-1,-29 5-6655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12:33.800"/>
    </inkml:context>
    <inkml:brush xml:id="br0">
      <inkml:brushProperty name="width" value="0.025" units="cm"/>
      <inkml:brushProperty name="height" value="0.025" units="cm"/>
      <inkml:brushProperty name="color" value="#33CCFF"/>
    </inkml:brush>
  </inkml:definitions>
  <inkml:trace contextRef="#ctx0" brushRef="#br0">0 114 24575,'1'49'0,"1"1"0,11 62 0,-8-60 0,-5-40 0,1-1 0,0 1 0,1-1 0,5 18 0,-7-29 0,0 1 0,0-1 0,0 0 0,0 0 0,0 0 0,0 1 0,0-1 0,0 0 0,0 0 0,0 0 0,1 1 0,-1-1 0,0 0 0,0 0 0,0 0 0,0 1 0,0-1 0,0 0 0,1 0 0,-1 0 0,0 0 0,0 0 0,0 1 0,1-1 0,-1 0 0,0 0 0,0 0 0,0 0 0,1 0 0,-1 0 0,0 0 0,0 0 0,0 0 0,1 0 0,-1 0 0,6-7 0,3-19 0,-8 22 0,16-66 0,-3-2 0,5-72 0,-15 104 0,-3 35 0,-1 1 0,1 0 0,-1 0 0,1 0 0,1 0 0,-1 0 0,0 0 0,1 0 0,0 0 0,0 1 0,0-1 0,0 0 0,1 1 0,0 0 0,-1 0 0,1 0 0,4-3 0,-3 3 0,1 0 0,0 1 0,0-1 0,0 1 0,0 0 0,0 1 0,0-1 0,1 1 0,-1 0 0,1 1 0,-1-1 0,8 1 0,14-1 0,-12 0 0,-1 1 0,1 0 0,-1 0 0,1 2 0,-1 0 0,21 5 0,-33-6 0,0 1 0,1-1 0,-1 1 0,0-1 0,0 1 0,0 0 0,0 0 0,0 0 0,0 0 0,-1 0 0,1 0 0,-1 0 0,1 1 0,-1-1 0,0 1 0,0-1 0,0 1 0,0-1 0,0 1 0,-1-1 0,2 6 0,-1 6 0,1 0 0,-2 27 0,-1-27 0,-5 222-1365,6-214-5461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12:36.170"/>
    </inkml:context>
    <inkml:brush xml:id="br0">
      <inkml:brushProperty name="width" value="0.025" units="cm"/>
      <inkml:brushProperty name="height" value="0.025" units="cm"/>
      <inkml:brushProperty name="color" value="#33CCFF"/>
    </inkml:brush>
  </inkml:definitions>
  <inkml:trace contextRef="#ctx0" brushRef="#br0">867 1 24575,'-65'-1'0,"-76"3"0,133-1 0,-1 0 0,0 1 0,0 0 0,1 1 0,-1-1 0,1 2 0,-13 6 0,-3 4 0,-25 20 0,6-4 0,37-26 0,0 0 0,1 0 0,-1 1 0,1 0 0,0 0 0,0 0 0,0 1 0,1 0 0,-6 9 0,5-4 0,0 0 0,1 0 0,0 1 0,1-1 0,-2 13 0,-3 24 0,-4 90 0,13 51 0,1-68 0,-1-79 0,1-25 0,-2 0 0,0 0 0,-1 0 0,-1 0 0,-4 18 0,5-30 0,-1-1 0,-1 1 0,1-1 0,-1 0 0,1 0 0,-1 0 0,0 0 0,-1 0 0,1-1 0,-1 1 0,1-1 0,-1 0 0,0 0 0,-8 4 0,-7 4 0,0-2 0,-23 8 0,24-9 0,-180 60 0,190-61 0,14-3 0,26 1 0,-20-3 0,12 1 0,-1 2 0,0 1 0,0 1 0,-1 1 0,1 1 0,-2 1 0,0 0 0,0 2 0,33 24 0,-48-30 0,0 0 0,-1 0 0,0 0 0,0 1 0,0 0 0,-1 0 0,0 0 0,0 0 0,-1 1 0,0 0 0,0-1 0,-1 1 0,0 0 0,2 13 0,-1 10 0,-1-1 0,-4 51 0,0-35 0,0 30 0,1 27 0,-17 116 0,9-167 0,-27 86 0,32-129 0,2 0 0,-1 1 0,1 0 0,1-1 0,0 1 0,0 17 0,1-24 0,1 0 0,-1 0 0,1 0 0,-1 0 0,1 0 0,0 0 0,0 0 0,1 0 0,-1-1 0,1 1 0,-1 0 0,1-1 0,0 1 0,0-1 0,0 1 0,0-1 0,0 0 0,1 0 0,-1 0 0,1 0 0,-1 0 0,1-1 0,0 1 0,-1-1 0,4 1 0,3 1-195,1 0 0,-1-1 0,1 0 0,-1 0 0,1-1 0,10-1 0,4 0-6631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8T18:21:22.035"/>
    </inkml:context>
    <inkml:brush xml:id="br0">
      <inkml:brushProperty name="width" value="0.025" units="cm"/>
      <inkml:brushProperty name="height" value="0.025" units="cm"/>
      <inkml:brushProperty name="color" value="#33CCFF"/>
    </inkml:brush>
  </inkml:definitions>
  <inkml:trace contextRef="#ctx0" brushRef="#br0">523 0 24575,'3'5'0,"0"-1"0,-1 1 0,1 0 0,-1 0 0,0 0 0,0 0 0,-1 0 0,0 0 0,1 0 0,-2 1 0,2 9 0,0 6 0,42 408 0,-33-269 0,6 107 0,15 147 0,-1-178 0,-20-173 0,-6-33 0,4 54 0,-9-44 0,4 52 0,-4-90 0,1-1 0,-1 1 0,0 0 0,0-1 0,0 1 0,0 0 0,0-1 0,0 1 0,0 0 0,0-1 0,-1 1 0,1 0 0,-1-1 0,1 1 0,-1-1 0,0 1 0,1-1 0,-1 1 0,0-1 0,0 1 0,-2 1 0,1-2 0,0 0 0,1-1 0,-1 1 0,0 0 0,0-1 0,0 0 0,0 1 0,0-1 0,0 0 0,0 0 0,0 0 0,0 0 0,0 0 0,0-1 0,0 1 0,0 0 0,0-1 0,-3-1 0,-10-3 0,-1-1 0,1-1 0,1-1 0,-1 0 0,1 0 0,1-2 0,-23-19 0,-81-88 0,72 64 0,45 52 0,0 1 0,-1-1 0,1 0 0,-1 1 0,1-1 0,0 1 0,-1-1 0,0 1 0,1-1 0,-1 1 0,1-1 0,-1 1 0,0-1 0,1 1 0,-1-1 0,0 1 0,1 0 0,-1 0 0,0-1 0,1 1 0,-1 0 0,0 0 0,0 0 0,0 0 0,1 0 0,-1 0 0,0 0 0,0 0 0,1 0 0,-2 0 0,1 1 0,0 1 0,0-1 0,0 0 0,1 0 0,-1 1 0,0-1 0,1 0 0,-1 1 0,1-1 0,0 1 0,-1-1 0,1 1 0,0-1 0,0 1 0,0-1 0,0 3 0,0 19 0,2 0 0,0 0 0,2-1 0,11 41 0,38 87 0,-47-134 0,2 3 0,-1-1 0,2 0 0,15 23 0,-21-37 0,0 1 0,1-1 0,-1 0 0,1-1 0,-1 1 0,1-1 0,0 0 0,0 0 0,1 0 0,-1 0 0,1-1 0,-1 1 0,1-1 0,0 0 0,0-1 0,0 1 0,0-1 0,6 1 0,0-1 0,1 0 0,-1-1 0,1 0 0,-1 0 0,1-1 0,-1-1 0,0 0 0,1-1 0,-1 0 0,0 0 0,-1-1 0,1-1 0,-1 0 0,0 0 0,0-1 0,0 0 0,15-14 0,65-72 0,-80 80 0,0-1 0,-1 0 0,-1-1 0,0 1 0,-1-1 0,6-17 0,-9 21 0,10-31 0,20-83 0,-28 40 0,-5 59 0,7-45 0,-2 38 0,-5 23 0,-5 25 0,-28 98 0,-76 175 0,108-288 0,-25 66 0,-17 38 0,28-64 0,13-35 0,-1 1 0,0-1 0,0 0 0,0 0 0,-5 8 0,5-11 0,0-1 0,1 0 0,-1 0 0,0 0 0,0-1 0,0 1 0,0 0 0,0-1 0,-1 1 0,1-1 0,0 0 0,-1 0 0,1 0 0,-1 0 0,1 0 0,-1 0 0,-3 0 0,-1 0 0,0 0 0,0-1 0,-1 0 0,1 0 0,0 0 0,0-1 0,0 0 0,0 0 0,0-1 0,0 0 0,1 0 0,-1-1 0,1 0 0,-1 0 0,-6-4 0,-7-7 0,1-1 0,0 0 0,-19-20 0,3 2 0,-308-243 0,329 266-227,0-1-1,0 0 1,1-1-1,0 0 1,-20-27-1,19 17-6598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0:55.826"/>
    </inkml:context>
    <inkml:brush xml:id="br0">
      <inkml:brushProperty name="width" value="0.05" units="cm"/>
      <inkml:brushProperty name="height" value="0.05" units="cm"/>
    </inkml:brush>
  </inkml:definitions>
  <inkml:trace contextRef="#ctx0" brushRef="#br0">1 0 24575,'4'0'0,"2"5"0,4 6 0,0 9 0,-1 7 0,-2 12 0,-3 8 0,-1 5 0,-2 8 0,-1 20 0,0 1 0,0-9 0,-1-11 0,1-17-8191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0:57.141"/>
    </inkml:context>
    <inkml:brush xml:id="br0">
      <inkml:brushProperty name="width" value="0.05" units="cm"/>
      <inkml:brushProperty name="height" value="0.05" units="cm"/>
    </inkml:brush>
  </inkml:definitions>
  <inkml:trace contextRef="#ctx0" brushRef="#br0">0 326 24575,'3'-1'0,"0"1"0,1-1 0,-1 0 0,0 0 0,0 0 0,0 0 0,0-1 0,-1 1 0,1-1 0,3-2 0,16-8 0,8 3 0,45-8 0,-6 2 0,-34 5 0,125-36 0,-157 45 0,1-1 0,-1 1 0,0-1 0,0 0 0,0 1 0,0-1 0,0-1 0,-1 1 0,1 0 0,-1-1 0,1 1 0,-1-1 0,0 0 0,0 0 0,0 0 0,0 0 0,-1 0 0,1 0 0,-1 0 0,0 0 0,0-1 0,0 1 0,1-7 0,0-5 0,-1 0 0,-1-1 0,0 1 0,-4-19 0,2 5 0,1 18 0,0 13 0,1 20 0,16 403 0,-8-343-1365,-6-52-5461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09:30:58.676"/>
    </inkml:context>
    <inkml:brush xml:id="br0">
      <inkml:brushProperty name="width" value="0.05" units="cm"/>
      <inkml:brushProperty name="height" value="0.05" units="cm"/>
    </inkml:brush>
  </inkml:definitions>
  <inkml:trace contextRef="#ctx0" brushRef="#br0">12 205 24575,'-1'-17'0,"2"-1"0,0 0 0,1 0 0,5-22 0,-5 34 0,-1 1 0,2-1 0,-1 1 0,0 0 0,1 0 0,0 0 0,0 0 0,1 0 0,-1 0 0,1 1 0,0 0 0,0-1 0,1 2 0,-1-1 0,1 0 0,10-5 0,-14 8 0,1 0 0,0 0 0,0 0 0,0 0 0,0 0 0,0 1 0,0-1 0,0 1 0,0-1 0,0 1 0,0 0 0,0-1 0,0 1 0,0 0 0,1 1 0,-1-1 0,0 0 0,0 1 0,0-1 0,0 1 0,0-1 0,0 1 0,0 0 0,0 0 0,3 2 0,-2-1 0,-1 1 0,0 0 0,1-1 0,-1 1 0,0 0 0,0 0 0,0 0 0,-1 1 0,1-1 0,-1 0 0,0 1 0,1-1 0,-2 0 0,1 1 0,0 4 0,3 25 0,-2 1 0,-5 58 0,1-39 0,2-44 0,-1 1 0,0-1 0,0 0 0,-1 1 0,0-1 0,0 0 0,-1 0 0,-6 11 0,6-14 0,-1 0 0,0 0 0,0-1 0,0 1 0,-1-1 0,0 0 0,0 0 0,0-1 0,0 1 0,-1-1 0,-11 6 0,-3 1 0,17-11 0,13-7 0,34-29 0,-36 28 0,-1 1 0,2 0 0,-1 1 0,1 0 0,-1 0 0,2 1 0,17-8 0,-26 12 0,0 1 0,1 0 0,-1-1 0,1 1 0,-1 0 0,1 0 0,-1-1 0,1 1 0,-1 1 0,1-1 0,-1 0 0,1 0 0,-1 0 0,1 1 0,-1-1 0,1 1 0,-1-1 0,0 1 0,1 0 0,-1-1 0,0 1 0,3 2 0,-2-1 0,-1 0 0,1 0 0,-1 0 0,1 1 0,-1-1 0,0 0 0,1 1 0,-1-1 0,0 1 0,-1 0 0,2 4 0,0 5 0,-1 1 0,-1-1 0,1 0 0,-4 19 0,2-20 0,-1 0 0,-1-1 0,0 0 0,0 1 0,-1-1 0,-1 0 0,1-1 0,-2 1 0,1-1 0,-1 0 0,-1 0 0,-9 10 0,3-6 0,0 0 0,-1-1 0,-1 0 0,0-1 0,0 0 0,-23 10 0,30-16-173,-1 1-1,1 0 1,0 0-1,-8 9 1,12-12-325,-8 8-6328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6C22D-CBF0-42BB-A6B5-E5DDEC0D4667}" type="datetimeFigureOut">
              <a:rPr lang="en-IN" smtClean="0"/>
              <a:t>17-10-2024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52E71-6C3D-421C-AAC7-9C33219A8A66}" type="slidenum">
              <a:rPr lang="en-IN" smtClean="0"/>
              <a:t>‹#›</a:t>
            </a:fld>
            <a:endParaRPr lang="en-IN"/>
          </a:p>
        </p:txBody>
      </p:sp>
    </p:spTree>
    <p:extLst>
      <p:ext uri="{BB962C8B-B14F-4D97-AF65-F5344CB8AC3E}">
        <p14:creationId xmlns:p14="http://schemas.microsoft.com/office/powerpoint/2010/main" val="50493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C27C4BB-9701-F749-A197-56E2EBC9B4BE}" type="slidenum">
              <a:rPr lang="en-US">
                <a:latin typeface="Times New Roman" pitchFamily="1" charset="0"/>
              </a:rPr>
              <a:pPr/>
              <a:t>9</a:t>
            </a:fld>
            <a:endParaRPr lang="en-US">
              <a:latin typeface="Times New Roman"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25917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Low bias</a:t>
            </a:r>
          </a:p>
        </p:txBody>
      </p:sp>
      <p:sp>
        <p:nvSpPr>
          <p:cNvPr id="4" name="Slide Number Placeholder 3"/>
          <p:cNvSpPr>
            <a:spLocks noGrp="1"/>
          </p:cNvSpPr>
          <p:nvPr>
            <p:ph type="sldNum" sz="quarter" idx="10"/>
          </p:nvPr>
        </p:nvSpPr>
        <p:spPr/>
        <p:txBody>
          <a:bodyPr/>
          <a:lstStyle/>
          <a:p>
            <a:fld id="{3DB2969B-FBAD-41C4-8768-E582C4323481}" type="slidenum">
              <a:rPr lang="en-IN" smtClean="0"/>
              <a:t>19</a:t>
            </a:fld>
            <a:endParaRPr lang="en-IN"/>
          </a:p>
        </p:txBody>
      </p:sp>
    </p:spTree>
    <p:extLst>
      <p:ext uri="{BB962C8B-B14F-4D97-AF65-F5344CB8AC3E}">
        <p14:creationId xmlns:p14="http://schemas.microsoft.com/office/powerpoint/2010/main" val="310007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98DB-30FF-8B84-83AA-BE5E80613F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C77FDA-D513-7488-5C21-920893795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613411-1E67-1D2A-C49B-1C399D8C1889}"/>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50BCE0F3-E532-7DD6-3E8D-23B9E7D8CC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792A7-CC38-C16B-4000-202486CE9F88}"/>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37321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E841-DDD5-5E56-A391-CAD4DAEF9E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58D78B-4C8F-E2ED-AC38-A6F71BEB1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EF4560-B123-F5A9-76B9-393B99333E37}"/>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41D0D7BF-6A7F-6FB8-A413-B1A7A7B8FD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EFC841-2FF5-A670-2709-25E2F6793449}"/>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3359224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8B2538-31CF-CA98-0708-C29E3A55CB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C46619-89DA-27F0-D20C-AD34BB509A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FF522-148A-4F97-7D3B-6E39492F55CA}"/>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8EE9602D-3679-0ABD-0962-22A414AD47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998639-10B2-821E-EBFF-985714A37E8F}"/>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92812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66D6-3A54-8420-5B3A-324904C7F1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608222-AE14-7F1E-74A0-825FF9512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E2E762-1933-F1C1-4D39-0801A60A40AA}"/>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0DF6CEEB-9AC5-F408-F2CB-2572864888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8BAAA1-B15A-CD70-69F4-28CEBE268020}"/>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4272794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3D78-A549-523D-414C-C201B77A42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002695-37FE-3ABE-B690-B51101E3EC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190E6C-4985-5F00-B38D-912354BD8277}"/>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5F7EE889-DD62-4E07-CD14-9953BEF63E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EEB8AD-371B-5DBE-3973-DCB55DCDACC9}"/>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200484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469E-BC39-8676-36FE-CBEDC0681E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05B1A6-B465-0CBD-F3C0-12261918F7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1519BA-2DA4-22F9-D201-8599351F7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E94D4B-93F5-A8AA-1237-62AE67147A1A}"/>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6" name="Footer Placeholder 5">
            <a:extLst>
              <a:ext uri="{FF2B5EF4-FFF2-40B4-BE49-F238E27FC236}">
                <a16:creationId xmlns:a16="http://schemas.microsoft.com/office/drawing/2014/main" id="{9DA2CE21-B15A-D92A-BB41-6551F93AD5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E6790D-6536-57E0-8189-259878194274}"/>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1189862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98D6-C00C-C835-C302-6FEA037652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70B59-8862-DF98-D433-FC15177DD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4A464-1FE9-62E6-3F00-0018D7FF08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C974D1-1AA2-BFE6-DF4B-E72CD274E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2193C-A697-77A4-236B-36A445FA57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74D3E8-EB8A-A82E-BC7E-0085A442DFA7}"/>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8" name="Footer Placeholder 7">
            <a:extLst>
              <a:ext uri="{FF2B5EF4-FFF2-40B4-BE49-F238E27FC236}">
                <a16:creationId xmlns:a16="http://schemas.microsoft.com/office/drawing/2014/main" id="{99700630-7548-BA23-EC6B-5B028091CA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F3DE6F-2AC9-4151-8672-60AA9E69C32D}"/>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153210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3A95-57FF-6331-395C-0020189C17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C5D33C-AD04-761B-2250-29D92D7FC1E6}"/>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4" name="Footer Placeholder 3">
            <a:extLst>
              <a:ext uri="{FF2B5EF4-FFF2-40B4-BE49-F238E27FC236}">
                <a16:creationId xmlns:a16="http://schemas.microsoft.com/office/drawing/2014/main" id="{0CE334F1-2E48-CED2-C37B-AAD18FFAA3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B37621-0726-0DBB-AEA0-F1425574B847}"/>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145584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220E6-76AF-75C9-A39D-25EC3B3A673E}"/>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3" name="Footer Placeholder 2">
            <a:extLst>
              <a:ext uri="{FF2B5EF4-FFF2-40B4-BE49-F238E27FC236}">
                <a16:creationId xmlns:a16="http://schemas.microsoft.com/office/drawing/2014/main" id="{C9EE5BA6-96FC-F8BF-022F-97B9B1CF99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573BE05-4A71-D38F-934C-FB9BD6E36199}"/>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3703036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9903-D335-366F-B123-AE271729B9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C93AE0-562D-A966-EFAF-29A3F70FD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ABC3FA-94A1-88BA-902F-7D697D40C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E609B-646D-93C8-0763-F668E42AD0B2}"/>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6" name="Footer Placeholder 5">
            <a:extLst>
              <a:ext uri="{FF2B5EF4-FFF2-40B4-BE49-F238E27FC236}">
                <a16:creationId xmlns:a16="http://schemas.microsoft.com/office/drawing/2014/main" id="{9A2654C4-DD6B-DC8E-1954-C0EDE8A262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E80235-5CD3-D96A-8E44-156A6DFB2378}"/>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229565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F6DC-A125-098E-D928-34824D4870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F78177-F679-8A14-6887-7EF4D0563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147C23-7F7D-ED3A-F824-97CE34013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2C4EF3-BC23-E5DB-7809-09784AA0C3B3}"/>
              </a:ext>
            </a:extLst>
          </p:cNvPr>
          <p:cNvSpPr>
            <a:spLocks noGrp="1"/>
          </p:cNvSpPr>
          <p:nvPr>
            <p:ph type="dt" sz="half" idx="10"/>
          </p:nvPr>
        </p:nvSpPr>
        <p:spPr/>
        <p:txBody>
          <a:bodyPr/>
          <a:lstStyle/>
          <a:p>
            <a:fld id="{245B6281-59DD-4B31-939C-589397370147}" type="datetimeFigureOut">
              <a:rPr lang="en-IN" smtClean="0"/>
              <a:t>17-10-2024</a:t>
            </a:fld>
            <a:endParaRPr lang="en-IN"/>
          </a:p>
        </p:txBody>
      </p:sp>
      <p:sp>
        <p:nvSpPr>
          <p:cNvPr id="6" name="Footer Placeholder 5">
            <a:extLst>
              <a:ext uri="{FF2B5EF4-FFF2-40B4-BE49-F238E27FC236}">
                <a16:creationId xmlns:a16="http://schemas.microsoft.com/office/drawing/2014/main" id="{EFE40F89-86BE-E334-E4DE-A852F1E808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431A2-D65F-BB89-3FF8-4703E654F915}"/>
              </a:ext>
            </a:extLst>
          </p:cNvPr>
          <p:cNvSpPr>
            <a:spLocks noGrp="1"/>
          </p:cNvSpPr>
          <p:nvPr>
            <p:ph type="sldNum" sz="quarter" idx="12"/>
          </p:nvPr>
        </p:nvSpPr>
        <p:spPr/>
        <p:txBody>
          <a:bodyPr/>
          <a:lstStyle/>
          <a:p>
            <a:fld id="{9E875E3D-B106-45E8-BC8B-EE2418BDF185}" type="slidenum">
              <a:rPr lang="en-IN" smtClean="0"/>
              <a:t>‹#›</a:t>
            </a:fld>
            <a:endParaRPr lang="en-IN"/>
          </a:p>
        </p:txBody>
      </p:sp>
    </p:spTree>
    <p:extLst>
      <p:ext uri="{BB962C8B-B14F-4D97-AF65-F5344CB8AC3E}">
        <p14:creationId xmlns:p14="http://schemas.microsoft.com/office/powerpoint/2010/main" val="838435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62D82-CDAB-388A-596F-10A075884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4E24DB-44FA-3ABE-9B44-8C212656A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F5FD43-54B2-58EC-35E1-9661C439C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B6281-59DD-4B31-939C-589397370147}" type="datetimeFigureOut">
              <a:rPr lang="en-IN" smtClean="0"/>
              <a:t>17-10-2024</a:t>
            </a:fld>
            <a:endParaRPr lang="en-IN"/>
          </a:p>
        </p:txBody>
      </p:sp>
      <p:sp>
        <p:nvSpPr>
          <p:cNvPr id="5" name="Footer Placeholder 4">
            <a:extLst>
              <a:ext uri="{FF2B5EF4-FFF2-40B4-BE49-F238E27FC236}">
                <a16:creationId xmlns:a16="http://schemas.microsoft.com/office/drawing/2014/main" id="{B223F6EF-FD1F-B2B2-0254-1F9D83992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985C04-D01F-C613-ED2A-0D21C0015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75E3D-B106-45E8-BC8B-EE2418BDF185}" type="slidenum">
              <a:rPr lang="en-IN" smtClean="0"/>
              <a:t>‹#›</a:t>
            </a:fld>
            <a:endParaRPr lang="en-IN"/>
          </a:p>
        </p:txBody>
      </p:sp>
    </p:spTree>
    <p:extLst>
      <p:ext uri="{BB962C8B-B14F-4D97-AF65-F5344CB8AC3E}">
        <p14:creationId xmlns:p14="http://schemas.microsoft.com/office/powerpoint/2010/main" val="238647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8.png"/><Relationship Id="rId4" Type="http://schemas.openxmlformats.org/officeDocument/2006/relationships/image" Target="../media/image210.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customXml" Target="../ink/ink12.xml"/><Relationship Id="rId18" Type="http://schemas.openxmlformats.org/officeDocument/2006/relationships/image" Target="../media/image82.png"/><Relationship Id="rId3" Type="http://schemas.openxmlformats.org/officeDocument/2006/relationships/customXml" Target="../ink/ink7.xml"/><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79.png"/><Relationship Id="rId17" Type="http://schemas.openxmlformats.org/officeDocument/2006/relationships/customXml" Target="../ink/ink14.xml"/><Relationship Id="rId2" Type="http://schemas.openxmlformats.org/officeDocument/2006/relationships/image" Target="../media/image13.png"/><Relationship Id="rId16" Type="http://schemas.openxmlformats.org/officeDocument/2006/relationships/image" Target="../media/image81.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78.png"/><Relationship Id="rId19" Type="http://schemas.openxmlformats.org/officeDocument/2006/relationships/customXml" Target="../ink/ink15.xml"/><Relationship Id="rId4" Type="http://schemas.openxmlformats.org/officeDocument/2006/relationships/image" Target="../media/image75.png"/><Relationship Id="rId9" Type="http://schemas.openxmlformats.org/officeDocument/2006/relationships/customXml" Target="../ink/ink10.xml"/><Relationship Id="rId14" Type="http://schemas.openxmlformats.org/officeDocument/2006/relationships/image" Target="../media/image80.png"/><Relationship Id="rId22" Type="http://schemas.openxmlformats.org/officeDocument/2006/relationships/image" Target="../media/image8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1</a:t>
            </a:fld>
            <a:endParaRPr lang="en-US" altLang="en-US">
              <a:solidFill>
                <a:srgbClr val="000000"/>
              </a:solidFill>
            </a:endParaRPr>
          </a:p>
        </p:txBody>
      </p:sp>
      <p:pic>
        <p:nvPicPr>
          <p:cNvPr id="4" name="Picture 3">
            <a:extLst>
              <a:ext uri="{FF2B5EF4-FFF2-40B4-BE49-F238E27FC236}">
                <a16:creationId xmlns:a16="http://schemas.microsoft.com/office/drawing/2014/main" id="{A8885E1D-AF9B-5E34-CF82-716606D499C2}"/>
              </a:ext>
            </a:extLst>
          </p:cNvPr>
          <p:cNvPicPr>
            <a:picLocks noChangeAspect="1"/>
          </p:cNvPicPr>
          <p:nvPr/>
        </p:nvPicPr>
        <p:blipFill>
          <a:blip r:embed="rId2"/>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A0AC22B5-CDB0-14B2-692E-60641FAE5078}"/>
              </a:ext>
            </a:extLst>
          </p:cNvPr>
          <p:cNvGrpSpPr/>
          <p:nvPr/>
        </p:nvGrpSpPr>
        <p:grpSpPr>
          <a:xfrm>
            <a:off x="9104940" y="2983080"/>
            <a:ext cx="984240" cy="282240"/>
            <a:chOff x="8600115" y="3082890"/>
            <a:chExt cx="984240" cy="28224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B205157-25B0-4250-989D-D1E5B89A1AB8}"/>
                    </a:ext>
                  </a:extLst>
                </p14:cNvPr>
                <p14:cNvContentPartPr/>
                <p14:nvPr/>
              </p14:nvContentPartPr>
              <p14:xfrm>
                <a:off x="8600115" y="3098370"/>
                <a:ext cx="273960" cy="189720"/>
              </p14:xfrm>
            </p:contentPart>
          </mc:Choice>
          <mc:Fallback xmlns="">
            <p:pic>
              <p:nvPicPr>
                <p:cNvPr id="5" name="Ink 4">
                  <a:extLst>
                    <a:ext uri="{FF2B5EF4-FFF2-40B4-BE49-F238E27FC236}">
                      <a16:creationId xmlns:a16="http://schemas.microsoft.com/office/drawing/2014/main" id="{9B205157-25B0-4250-989D-D1E5B89A1AB8}"/>
                    </a:ext>
                  </a:extLst>
                </p:cNvPr>
                <p:cNvPicPr/>
                <p:nvPr/>
              </p:nvPicPr>
              <p:blipFill>
                <a:blip r:embed="rId4"/>
                <a:stretch>
                  <a:fillRect/>
                </a:stretch>
              </p:blipFill>
              <p:spPr>
                <a:xfrm>
                  <a:off x="8595795" y="3094050"/>
                  <a:ext cx="282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EFF582C-3D63-AE92-7680-E348963C6BB4}"/>
                    </a:ext>
                  </a:extLst>
                </p14:cNvPr>
                <p14:cNvContentPartPr/>
                <p14:nvPr/>
              </p14:nvContentPartPr>
              <p14:xfrm>
                <a:off x="8961195" y="3082890"/>
                <a:ext cx="232920" cy="204120"/>
              </p14:xfrm>
            </p:contentPart>
          </mc:Choice>
          <mc:Fallback xmlns="">
            <p:pic>
              <p:nvPicPr>
                <p:cNvPr id="6" name="Ink 5">
                  <a:extLst>
                    <a:ext uri="{FF2B5EF4-FFF2-40B4-BE49-F238E27FC236}">
                      <a16:creationId xmlns:a16="http://schemas.microsoft.com/office/drawing/2014/main" id="{DEFF582C-3D63-AE92-7680-E348963C6BB4}"/>
                    </a:ext>
                  </a:extLst>
                </p:cNvPr>
                <p:cNvPicPr/>
                <p:nvPr/>
              </p:nvPicPr>
              <p:blipFill>
                <a:blip r:embed="rId6"/>
                <a:stretch>
                  <a:fillRect/>
                </a:stretch>
              </p:blipFill>
              <p:spPr>
                <a:xfrm>
                  <a:off x="8956875" y="3078570"/>
                  <a:ext cx="241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856ECA6-B0D5-60C2-25B7-6EBDA81C5437}"/>
                    </a:ext>
                  </a:extLst>
                </p14:cNvPr>
                <p14:cNvContentPartPr/>
                <p14:nvPr/>
              </p14:nvContentPartPr>
              <p14:xfrm>
                <a:off x="9237315" y="3125010"/>
                <a:ext cx="185400" cy="240120"/>
              </p14:xfrm>
            </p:contentPart>
          </mc:Choice>
          <mc:Fallback xmlns="">
            <p:pic>
              <p:nvPicPr>
                <p:cNvPr id="7" name="Ink 6">
                  <a:extLst>
                    <a:ext uri="{FF2B5EF4-FFF2-40B4-BE49-F238E27FC236}">
                      <a16:creationId xmlns:a16="http://schemas.microsoft.com/office/drawing/2014/main" id="{B856ECA6-B0D5-60C2-25B7-6EBDA81C5437}"/>
                    </a:ext>
                  </a:extLst>
                </p:cNvPr>
                <p:cNvPicPr/>
                <p:nvPr/>
              </p:nvPicPr>
              <p:blipFill>
                <a:blip r:embed="rId8"/>
                <a:stretch>
                  <a:fillRect/>
                </a:stretch>
              </p:blipFill>
              <p:spPr>
                <a:xfrm>
                  <a:off x="9232995" y="3120690"/>
                  <a:ext cx="194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27E04CE-DEC7-8D89-59D4-6E31C00B4A92}"/>
                    </a:ext>
                  </a:extLst>
                </p14:cNvPr>
                <p14:cNvContentPartPr/>
                <p14:nvPr/>
              </p14:nvContentPartPr>
              <p14:xfrm>
                <a:off x="9439275" y="3130770"/>
                <a:ext cx="145080" cy="164880"/>
              </p14:xfrm>
            </p:contentPart>
          </mc:Choice>
          <mc:Fallback xmlns="">
            <p:pic>
              <p:nvPicPr>
                <p:cNvPr id="8" name="Ink 7">
                  <a:extLst>
                    <a:ext uri="{FF2B5EF4-FFF2-40B4-BE49-F238E27FC236}">
                      <a16:creationId xmlns:a16="http://schemas.microsoft.com/office/drawing/2014/main" id="{127E04CE-DEC7-8D89-59D4-6E31C00B4A92}"/>
                    </a:ext>
                  </a:extLst>
                </p:cNvPr>
                <p:cNvPicPr/>
                <p:nvPr/>
              </p:nvPicPr>
              <p:blipFill>
                <a:blip r:embed="rId10"/>
                <a:stretch>
                  <a:fillRect/>
                </a:stretch>
              </p:blipFill>
              <p:spPr>
                <a:xfrm>
                  <a:off x="9434955" y="3126450"/>
                  <a:ext cx="153720" cy="17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36CE138-902F-A5A9-7289-95CA0CE4B84F}"/>
                  </a:ext>
                </a:extLst>
              </p14:cNvPr>
              <p14:cNvContentPartPr/>
              <p14:nvPr/>
            </p14:nvContentPartPr>
            <p14:xfrm>
              <a:off x="10289595" y="2761410"/>
              <a:ext cx="312120" cy="812160"/>
            </p14:xfrm>
          </p:contentPart>
        </mc:Choice>
        <mc:Fallback xmlns="">
          <p:pic>
            <p:nvPicPr>
              <p:cNvPr id="10" name="Ink 9">
                <a:extLst>
                  <a:ext uri="{FF2B5EF4-FFF2-40B4-BE49-F238E27FC236}">
                    <a16:creationId xmlns:a16="http://schemas.microsoft.com/office/drawing/2014/main" id="{636CE138-902F-A5A9-7289-95CA0CE4B84F}"/>
                  </a:ext>
                </a:extLst>
              </p:cNvPr>
              <p:cNvPicPr/>
              <p:nvPr/>
            </p:nvPicPr>
            <p:blipFill>
              <a:blip r:embed="rId12"/>
              <a:stretch>
                <a:fillRect/>
              </a:stretch>
            </p:blipFill>
            <p:spPr>
              <a:xfrm>
                <a:off x="10285275" y="2757090"/>
                <a:ext cx="320760" cy="820800"/>
              </a:xfrm>
              <a:prstGeom prst="rect">
                <a:avLst/>
              </a:prstGeom>
            </p:spPr>
          </p:pic>
        </mc:Fallback>
      </mc:AlternateContent>
    </p:spTree>
    <p:extLst>
      <p:ext uri="{BB962C8B-B14F-4D97-AF65-F5344CB8AC3E}">
        <p14:creationId xmlns:p14="http://schemas.microsoft.com/office/powerpoint/2010/main" val="255986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CCCE-DCFA-3CAB-D917-A6C1E93AA6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273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CFC0A-29A8-970C-D1C5-B0EA157C7312}"/>
              </a:ext>
            </a:extLst>
          </p:cNvPr>
          <p:cNvPicPr>
            <a:picLocks noChangeAspect="1"/>
          </p:cNvPicPr>
          <p:nvPr/>
        </p:nvPicPr>
        <p:blipFill>
          <a:blip r:embed="rId2"/>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BFB277DE-7B07-5F48-23E8-1F9B710B3BA2}"/>
              </a:ext>
            </a:extLst>
          </p:cNvPr>
          <p:cNvGrpSpPr/>
          <p:nvPr/>
        </p:nvGrpSpPr>
        <p:grpSpPr>
          <a:xfrm>
            <a:off x="11363385" y="2761770"/>
            <a:ext cx="383400" cy="415080"/>
            <a:chOff x="11363385" y="2761770"/>
            <a:chExt cx="383400" cy="4150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E15A3AD-0428-7A51-9BC4-51825AE80AC0}"/>
                    </a:ext>
                  </a:extLst>
                </p14:cNvPr>
                <p14:cNvContentPartPr/>
                <p14:nvPr/>
              </p14:nvContentPartPr>
              <p14:xfrm>
                <a:off x="11363385" y="2761770"/>
                <a:ext cx="20160" cy="215640"/>
              </p14:xfrm>
            </p:contentPart>
          </mc:Choice>
          <mc:Fallback xmlns="">
            <p:pic>
              <p:nvPicPr>
                <p:cNvPr id="4" name="Ink 3">
                  <a:extLst>
                    <a:ext uri="{FF2B5EF4-FFF2-40B4-BE49-F238E27FC236}">
                      <a16:creationId xmlns:a16="http://schemas.microsoft.com/office/drawing/2014/main" id="{7E15A3AD-0428-7A51-9BC4-51825AE80AC0}"/>
                    </a:ext>
                  </a:extLst>
                </p:cNvPr>
                <p:cNvPicPr/>
                <p:nvPr/>
              </p:nvPicPr>
              <p:blipFill>
                <a:blip r:embed="rId4"/>
                <a:stretch>
                  <a:fillRect/>
                </a:stretch>
              </p:blipFill>
              <p:spPr>
                <a:xfrm>
                  <a:off x="11354745" y="2752770"/>
                  <a:ext cx="37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9220960-3796-0CBA-427F-F52A50325D8F}"/>
                    </a:ext>
                  </a:extLst>
                </p14:cNvPr>
                <p14:cNvContentPartPr/>
                <p14:nvPr/>
              </p14:nvContentPartPr>
              <p14:xfrm>
                <a:off x="11382465" y="2787690"/>
                <a:ext cx="181080" cy="202320"/>
              </p14:xfrm>
            </p:contentPart>
          </mc:Choice>
          <mc:Fallback xmlns="">
            <p:pic>
              <p:nvPicPr>
                <p:cNvPr id="5" name="Ink 4">
                  <a:extLst>
                    <a:ext uri="{FF2B5EF4-FFF2-40B4-BE49-F238E27FC236}">
                      <a16:creationId xmlns:a16="http://schemas.microsoft.com/office/drawing/2014/main" id="{F9220960-3796-0CBA-427F-F52A50325D8F}"/>
                    </a:ext>
                  </a:extLst>
                </p:cNvPr>
                <p:cNvPicPr/>
                <p:nvPr/>
              </p:nvPicPr>
              <p:blipFill>
                <a:blip r:embed="rId6"/>
                <a:stretch>
                  <a:fillRect/>
                </a:stretch>
              </p:blipFill>
              <p:spPr>
                <a:xfrm>
                  <a:off x="11373465" y="2778690"/>
                  <a:ext cx="198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12D2B3A-D8E8-D1A7-D105-2892434625BD}"/>
                    </a:ext>
                  </a:extLst>
                </p14:cNvPr>
                <p14:cNvContentPartPr/>
                <p14:nvPr/>
              </p14:nvContentPartPr>
              <p14:xfrm>
                <a:off x="11654265" y="2907210"/>
                <a:ext cx="92520" cy="269640"/>
              </p14:xfrm>
            </p:contentPart>
          </mc:Choice>
          <mc:Fallback xmlns="">
            <p:pic>
              <p:nvPicPr>
                <p:cNvPr id="6" name="Ink 5">
                  <a:extLst>
                    <a:ext uri="{FF2B5EF4-FFF2-40B4-BE49-F238E27FC236}">
                      <a16:creationId xmlns:a16="http://schemas.microsoft.com/office/drawing/2014/main" id="{512D2B3A-D8E8-D1A7-D105-2892434625BD}"/>
                    </a:ext>
                  </a:extLst>
                </p:cNvPr>
                <p:cNvPicPr/>
                <p:nvPr/>
              </p:nvPicPr>
              <p:blipFill>
                <a:blip r:embed="rId8"/>
                <a:stretch>
                  <a:fillRect/>
                </a:stretch>
              </p:blipFill>
              <p:spPr>
                <a:xfrm>
                  <a:off x="11645265" y="2898210"/>
                  <a:ext cx="110160" cy="287280"/>
                </a:xfrm>
                <a:prstGeom prst="rect">
                  <a:avLst/>
                </a:prstGeom>
              </p:spPr>
            </p:pic>
          </mc:Fallback>
        </mc:AlternateContent>
      </p:grpSp>
      <p:grpSp>
        <p:nvGrpSpPr>
          <p:cNvPr id="10" name="Group 9">
            <a:extLst>
              <a:ext uri="{FF2B5EF4-FFF2-40B4-BE49-F238E27FC236}">
                <a16:creationId xmlns:a16="http://schemas.microsoft.com/office/drawing/2014/main" id="{1E7146A1-63F2-A90B-52D0-D50FDCCE5A3F}"/>
              </a:ext>
            </a:extLst>
          </p:cNvPr>
          <p:cNvGrpSpPr/>
          <p:nvPr/>
        </p:nvGrpSpPr>
        <p:grpSpPr>
          <a:xfrm>
            <a:off x="11334585" y="4178730"/>
            <a:ext cx="460800" cy="345960"/>
            <a:chOff x="11334585" y="4178730"/>
            <a:chExt cx="460800" cy="34596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375C78D-4F57-A22F-ECAB-8A41DB53B509}"/>
                    </a:ext>
                  </a:extLst>
                </p14:cNvPr>
                <p14:cNvContentPartPr/>
                <p14:nvPr/>
              </p14:nvContentPartPr>
              <p14:xfrm>
                <a:off x="11334585" y="4178730"/>
                <a:ext cx="145800" cy="266040"/>
              </p14:xfrm>
            </p:contentPart>
          </mc:Choice>
          <mc:Fallback xmlns="">
            <p:pic>
              <p:nvPicPr>
                <p:cNvPr id="8" name="Ink 7">
                  <a:extLst>
                    <a:ext uri="{FF2B5EF4-FFF2-40B4-BE49-F238E27FC236}">
                      <a16:creationId xmlns:a16="http://schemas.microsoft.com/office/drawing/2014/main" id="{E375C78D-4F57-A22F-ECAB-8A41DB53B509}"/>
                    </a:ext>
                  </a:extLst>
                </p:cNvPr>
                <p:cNvPicPr/>
                <p:nvPr/>
              </p:nvPicPr>
              <p:blipFill>
                <a:blip r:embed="rId10"/>
                <a:stretch>
                  <a:fillRect/>
                </a:stretch>
              </p:blipFill>
              <p:spPr>
                <a:xfrm>
                  <a:off x="11325945" y="4169730"/>
                  <a:ext cx="163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B599E6A-FA6B-A6BF-E256-09F0133DC4EE}"/>
                    </a:ext>
                  </a:extLst>
                </p14:cNvPr>
                <p14:cNvContentPartPr/>
                <p14:nvPr/>
              </p14:nvContentPartPr>
              <p14:xfrm>
                <a:off x="11627985" y="4368090"/>
                <a:ext cx="167400" cy="156600"/>
              </p14:xfrm>
            </p:contentPart>
          </mc:Choice>
          <mc:Fallback xmlns="">
            <p:pic>
              <p:nvPicPr>
                <p:cNvPr id="9" name="Ink 8">
                  <a:extLst>
                    <a:ext uri="{FF2B5EF4-FFF2-40B4-BE49-F238E27FC236}">
                      <a16:creationId xmlns:a16="http://schemas.microsoft.com/office/drawing/2014/main" id="{2B599E6A-FA6B-A6BF-E256-09F0133DC4EE}"/>
                    </a:ext>
                  </a:extLst>
                </p:cNvPr>
                <p:cNvPicPr/>
                <p:nvPr/>
              </p:nvPicPr>
              <p:blipFill>
                <a:blip r:embed="rId12"/>
                <a:stretch>
                  <a:fillRect/>
                </a:stretch>
              </p:blipFill>
              <p:spPr>
                <a:xfrm>
                  <a:off x="11619345" y="4359450"/>
                  <a:ext cx="185040" cy="174240"/>
                </a:xfrm>
                <a:prstGeom prst="rect">
                  <a:avLst/>
                </a:prstGeom>
              </p:spPr>
            </p:pic>
          </mc:Fallback>
        </mc:AlternateContent>
      </p:grpSp>
      <p:grpSp>
        <p:nvGrpSpPr>
          <p:cNvPr id="13" name="Group 12">
            <a:extLst>
              <a:ext uri="{FF2B5EF4-FFF2-40B4-BE49-F238E27FC236}">
                <a16:creationId xmlns:a16="http://schemas.microsoft.com/office/drawing/2014/main" id="{DDAD4A3D-B49B-3448-7351-1DFFC96AC69E}"/>
              </a:ext>
            </a:extLst>
          </p:cNvPr>
          <p:cNvGrpSpPr/>
          <p:nvPr/>
        </p:nvGrpSpPr>
        <p:grpSpPr>
          <a:xfrm>
            <a:off x="11771985" y="5141730"/>
            <a:ext cx="384480" cy="429120"/>
            <a:chOff x="11771985" y="5141730"/>
            <a:chExt cx="384480" cy="42912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CAB7432B-1683-F507-4AC9-F0F1E6335C87}"/>
                    </a:ext>
                  </a:extLst>
                </p14:cNvPr>
                <p14:cNvContentPartPr/>
                <p14:nvPr/>
              </p14:nvContentPartPr>
              <p14:xfrm>
                <a:off x="11771985" y="5141730"/>
                <a:ext cx="230040" cy="317880"/>
              </p14:xfrm>
            </p:contentPart>
          </mc:Choice>
          <mc:Fallback xmlns="">
            <p:pic>
              <p:nvPicPr>
                <p:cNvPr id="11" name="Ink 10">
                  <a:extLst>
                    <a:ext uri="{FF2B5EF4-FFF2-40B4-BE49-F238E27FC236}">
                      <a16:creationId xmlns:a16="http://schemas.microsoft.com/office/drawing/2014/main" id="{CAB7432B-1683-F507-4AC9-F0F1E6335C87}"/>
                    </a:ext>
                  </a:extLst>
                </p:cNvPr>
                <p:cNvPicPr/>
                <p:nvPr/>
              </p:nvPicPr>
              <p:blipFill>
                <a:blip r:embed="rId14"/>
                <a:stretch>
                  <a:fillRect/>
                </a:stretch>
              </p:blipFill>
              <p:spPr>
                <a:xfrm>
                  <a:off x="11762985" y="5133090"/>
                  <a:ext cx="2476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A48DBF1F-61BF-7D64-ACD7-875453CC68EF}"/>
                    </a:ext>
                  </a:extLst>
                </p14:cNvPr>
                <p14:cNvContentPartPr/>
                <p14:nvPr/>
              </p14:nvContentPartPr>
              <p14:xfrm>
                <a:off x="12075465" y="5371410"/>
                <a:ext cx="81000" cy="199440"/>
              </p14:xfrm>
            </p:contentPart>
          </mc:Choice>
          <mc:Fallback xmlns="">
            <p:pic>
              <p:nvPicPr>
                <p:cNvPr id="12" name="Ink 11">
                  <a:extLst>
                    <a:ext uri="{FF2B5EF4-FFF2-40B4-BE49-F238E27FC236}">
                      <a16:creationId xmlns:a16="http://schemas.microsoft.com/office/drawing/2014/main" id="{A48DBF1F-61BF-7D64-ACD7-875453CC68EF}"/>
                    </a:ext>
                  </a:extLst>
                </p:cNvPr>
                <p:cNvPicPr/>
                <p:nvPr/>
              </p:nvPicPr>
              <p:blipFill>
                <a:blip r:embed="rId16"/>
                <a:stretch>
                  <a:fillRect/>
                </a:stretch>
              </p:blipFill>
              <p:spPr>
                <a:xfrm>
                  <a:off x="12066825" y="5362410"/>
                  <a:ext cx="98640" cy="21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4695D2B9-6331-D14C-E53A-5F149327B2CE}"/>
                  </a:ext>
                </a:extLst>
              </p14:cNvPr>
              <p14:cNvContentPartPr/>
              <p14:nvPr/>
            </p14:nvContentPartPr>
            <p14:xfrm>
              <a:off x="10829865" y="2732970"/>
              <a:ext cx="246960" cy="927000"/>
            </p14:xfrm>
          </p:contentPart>
        </mc:Choice>
        <mc:Fallback xmlns="">
          <p:pic>
            <p:nvPicPr>
              <p:cNvPr id="14" name="Ink 13">
                <a:extLst>
                  <a:ext uri="{FF2B5EF4-FFF2-40B4-BE49-F238E27FC236}">
                    <a16:creationId xmlns:a16="http://schemas.microsoft.com/office/drawing/2014/main" id="{4695D2B9-6331-D14C-E53A-5F149327B2CE}"/>
                  </a:ext>
                </a:extLst>
              </p:cNvPr>
              <p:cNvPicPr/>
              <p:nvPr/>
            </p:nvPicPr>
            <p:blipFill>
              <a:blip r:embed="rId18"/>
              <a:stretch>
                <a:fillRect/>
              </a:stretch>
            </p:blipFill>
            <p:spPr>
              <a:xfrm>
                <a:off x="10821225" y="2724330"/>
                <a:ext cx="264600" cy="94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52F5B673-A7F3-0918-0CA3-041CEF1E6329}"/>
                  </a:ext>
                </a:extLst>
              </p14:cNvPr>
              <p14:cNvContentPartPr/>
              <p14:nvPr/>
            </p14:nvContentPartPr>
            <p14:xfrm>
              <a:off x="11039385" y="4038330"/>
              <a:ext cx="179640" cy="952560"/>
            </p14:xfrm>
          </p:contentPart>
        </mc:Choice>
        <mc:Fallback xmlns="">
          <p:pic>
            <p:nvPicPr>
              <p:cNvPr id="15" name="Ink 14">
                <a:extLst>
                  <a:ext uri="{FF2B5EF4-FFF2-40B4-BE49-F238E27FC236}">
                    <a16:creationId xmlns:a16="http://schemas.microsoft.com/office/drawing/2014/main" id="{52F5B673-A7F3-0918-0CA3-041CEF1E6329}"/>
                  </a:ext>
                </a:extLst>
              </p:cNvPr>
              <p:cNvPicPr/>
              <p:nvPr/>
            </p:nvPicPr>
            <p:blipFill>
              <a:blip r:embed="rId20"/>
              <a:stretch>
                <a:fillRect/>
              </a:stretch>
            </p:blipFill>
            <p:spPr>
              <a:xfrm>
                <a:off x="11030745" y="4029330"/>
                <a:ext cx="19728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9D29DA75-3E8C-1FDD-40C5-14A65256A705}"/>
                  </a:ext>
                </a:extLst>
              </p14:cNvPr>
              <p14:cNvContentPartPr/>
              <p14:nvPr/>
            </p14:nvContentPartPr>
            <p14:xfrm>
              <a:off x="11458425" y="5228850"/>
              <a:ext cx="207000" cy="1104840"/>
            </p14:xfrm>
          </p:contentPart>
        </mc:Choice>
        <mc:Fallback xmlns="">
          <p:pic>
            <p:nvPicPr>
              <p:cNvPr id="16" name="Ink 15">
                <a:extLst>
                  <a:ext uri="{FF2B5EF4-FFF2-40B4-BE49-F238E27FC236}">
                    <a16:creationId xmlns:a16="http://schemas.microsoft.com/office/drawing/2014/main" id="{9D29DA75-3E8C-1FDD-40C5-14A65256A705}"/>
                  </a:ext>
                </a:extLst>
              </p:cNvPr>
              <p:cNvPicPr/>
              <p:nvPr/>
            </p:nvPicPr>
            <p:blipFill>
              <a:blip r:embed="rId22"/>
              <a:stretch>
                <a:fillRect/>
              </a:stretch>
            </p:blipFill>
            <p:spPr>
              <a:xfrm>
                <a:off x="11449785" y="5220210"/>
                <a:ext cx="224640" cy="1122480"/>
              </a:xfrm>
              <a:prstGeom prst="rect">
                <a:avLst/>
              </a:prstGeom>
            </p:spPr>
          </p:pic>
        </mc:Fallback>
      </mc:AlternateContent>
      <p:sp>
        <p:nvSpPr>
          <p:cNvPr id="17" name="TextBox 16">
            <a:extLst>
              <a:ext uri="{FF2B5EF4-FFF2-40B4-BE49-F238E27FC236}">
                <a16:creationId xmlns:a16="http://schemas.microsoft.com/office/drawing/2014/main" id="{E4B2C940-3528-66BE-5E82-7FDFD5368A9C}"/>
              </a:ext>
            </a:extLst>
          </p:cNvPr>
          <p:cNvSpPr txBox="1"/>
          <p:nvPr/>
        </p:nvSpPr>
        <p:spPr>
          <a:xfrm>
            <a:off x="904875" y="5781270"/>
            <a:ext cx="4686300" cy="369332"/>
          </a:xfrm>
          <a:prstGeom prst="rect">
            <a:avLst/>
          </a:prstGeom>
          <a:noFill/>
        </p:spPr>
        <p:txBody>
          <a:bodyPr wrap="square" rtlCol="0">
            <a:spAutoFit/>
          </a:bodyPr>
          <a:lstStyle/>
          <a:p>
            <a:r>
              <a:rPr lang="en-US" dirty="0"/>
              <a:t>To remove error, we must modify weights</a:t>
            </a:r>
            <a:endParaRPr lang="en-IN" dirty="0"/>
          </a:p>
        </p:txBody>
      </p:sp>
      <p:sp>
        <p:nvSpPr>
          <p:cNvPr id="19" name="TextBox 18">
            <a:extLst>
              <a:ext uri="{FF2B5EF4-FFF2-40B4-BE49-F238E27FC236}">
                <a16:creationId xmlns:a16="http://schemas.microsoft.com/office/drawing/2014/main" id="{DC204001-C507-74FB-7718-D942B265B87A}"/>
              </a:ext>
            </a:extLst>
          </p:cNvPr>
          <p:cNvSpPr txBox="1"/>
          <p:nvPr/>
        </p:nvSpPr>
        <p:spPr>
          <a:xfrm>
            <a:off x="8750861" y="1373315"/>
            <a:ext cx="2079004" cy="369332"/>
          </a:xfrm>
          <a:prstGeom prst="rect">
            <a:avLst/>
          </a:prstGeom>
          <a:noFill/>
        </p:spPr>
        <p:txBody>
          <a:bodyPr wrap="square">
            <a:spAutoFit/>
          </a:bodyPr>
          <a:lstStyle/>
          <a:p>
            <a:r>
              <a:rPr lang="en-US" dirty="0"/>
              <a:t>Activation Function </a:t>
            </a:r>
            <a:endParaRPr lang="en-IN" dirty="0"/>
          </a:p>
        </p:txBody>
      </p:sp>
      <p:sp>
        <p:nvSpPr>
          <p:cNvPr id="20" name="Rectangle 19">
            <a:extLst>
              <a:ext uri="{FF2B5EF4-FFF2-40B4-BE49-F238E27FC236}">
                <a16:creationId xmlns:a16="http://schemas.microsoft.com/office/drawing/2014/main" id="{EB644E2C-C41B-9DA3-5704-6EFE0019C5FF}"/>
              </a:ext>
            </a:extLst>
          </p:cNvPr>
          <p:cNvSpPr/>
          <p:nvPr/>
        </p:nvSpPr>
        <p:spPr>
          <a:xfrm>
            <a:off x="8514735" y="1373315"/>
            <a:ext cx="3280650" cy="9525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904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CA1BA9-60E6-EC9F-5048-7C2B5CCBE862}"/>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6626833-1C1D-7A53-2474-2CA4B1913617}"/>
              </a:ext>
            </a:extLst>
          </p:cNvPr>
          <p:cNvPicPr>
            <a:picLocks noChangeAspect="1"/>
          </p:cNvPicPr>
          <p:nvPr/>
        </p:nvPicPr>
        <p:blipFill rotWithShape="1">
          <a:blip r:embed="rId3"/>
          <a:srcRect l="3672" t="65278" r="19375" b="9028"/>
          <a:stretch/>
        </p:blipFill>
        <p:spPr>
          <a:xfrm>
            <a:off x="114300" y="3324226"/>
            <a:ext cx="4486276" cy="842600"/>
          </a:xfrm>
          <a:prstGeom prst="rect">
            <a:avLst/>
          </a:prstGeom>
        </p:spPr>
      </p:pic>
    </p:spTree>
    <p:extLst>
      <p:ext uri="{BB962C8B-B14F-4D97-AF65-F5344CB8AC3E}">
        <p14:creationId xmlns:p14="http://schemas.microsoft.com/office/powerpoint/2010/main" val="327067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B16F5-F895-54A1-6FE9-94BB08008E53}"/>
              </a:ext>
            </a:extLst>
          </p:cNvPr>
          <p:cNvPicPr>
            <a:picLocks noChangeAspect="1"/>
          </p:cNvPicPr>
          <p:nvPr/>
        </p:nvPicPr>
        <p:blipFill rotWithShape="1">
          <a:blip r:embed="rId2"/>
          <a:srcRect l="6172" t="15279" r="5625" b="11249"/>
          <a:stretch/>
        </p:blipFill>
        <p:spPr>
          <a:xfrm>
            <a:off x="457200" y="1819275"/>
            <a:ext cx="10753726" cy="5038725"/>
          </a:xfrm>
          <a:prstGeom prst="rect">
            <a:avLst/>
          </a:prstGeom>
        </p:spPr>
      </p:pic>
      <p:pic>
        <p:nvPicPr>
          <p:cNvPr id="3" name="Picture 2">
            <a:extLst>
              <a:ext uri="{FF2B5EF4-FFF2-40B4-BE49-F238E27FC236}">
                <a16:creationId xmlns:a16="http://schemas.microsoft.com/office/drawing/2014/main" id="{5332AAAD-D2D5-1E9E-8858-257DAFAE96D6}"/>
              </a:ext>
            </a:extLst>
          </p:cNvPr>
          <p:cNvPicPr>
            <a:picLocks noChangeAspect="1"/>
          </p:cNvPicPr>
          <p:nvPr/>
        </p:nvPicPr>
        <p:blipFill rotWithShape="1">
          <a:blip r:embed="rId3"/>
          <a:srcRect t="50972" r="71563" b="34028"/>
          <a:stretch/>
        </p:blipFill>
        <p:spPr>
          <a:xfrm>
            <a:off x="457200" y="209549"/>
            <a:ext cx="3467100" cy="1028701"/>
          </a:xfrm>
          <a:prstGeom prst="rect">
            <a:avLst/>
          </a:prstGeom>
        </p:spPr>
      </p:pic>
      <p:pic>
        <p:nvPicPr>
          <p:cNvPr id="6" name="Picture 5">
            <a:extLst>
              <a:ext uri="{FF2B5EF4-FFF2-40B4-BE49-F238E27FC236}">
                <a16:creationId xmlns:a16="http://schemas.microsoft.com/office/drawing/2014/main" id="{243A654E-FD4B-4153-B414-79BCA52CE554}"/>
              </a:ext>
            </a:extLst>
          </p:cNvPr>
          <p:cNvPicPr>
            <a:picLocks noChangeAspect="1"/>
          </p:cNvPicPr>
          <p:nvPr/>
        </p:nvPicPr>
        <p:blipFill rotWithShape="1">
          <a:blip r:embed="rId3"/>
          <a:srcRect l="1" t="67776" r="48985" b="7780"/>
          <a:stretch/>
        </p:blipFill>
        <p:spPr>
          <a:xfrm>
            <a:off x="4857751" y="9526"/>
            <a:ext cx="6219825" cy="1676400"/>
          </a:xfrm>
          <a:prstGeom prst="rect">
            <a:avLst/>
          </a:prstGeom>
        </p:spPr>
      </p:pic>
    </p:spTree>
    <p:extLst>
      <p:ext uri="{BB962C8B-B14F-4D97-AF65-F5344CB8AC3E}">
        <p14:creationId xmlns:p14="http://schemas.microsoft.com/office/powerpoint/2010/main" val="410584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6E689-199A-F723-B4F0-1E70B287E9A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E058F53-F727-82C5-31D5-836C208E57E2}"/>
              </a:ext>
            </a:extLst>
          </p:cNvPr>
          <p:cNvSpPr txBox="1"/>
          <p:nvPr/>
        </p:nvSpPr>
        <p:spPr>
          <a:xfrm>
            <a:off x="390525" y="3314700"/>
            <a:ext cx="3476625" cy="369332"/>
          </a:xfrm>
          <a:prstGeom prst="rect">
            <a:avLst/>
          </a:prstGeom>
          <a:noFill/>
        </p:spPr>
        <p:txBody>
          <a:bodyPr wrap="square" rtlCol="0">
            <a:spAutoFit/>
          </a:bodyPr>
          <a:lstStyle/>
          <a:p>
            <a:r>
              <a:rPr lang="en-US" dirty="0"/>
              <a:t>Update new weights in diagram</a:t>
            </a:r>
            <a:endParaRPr lang="en-IN" dirty="0"/>
          </a:p>
        </p:txBody>
      </p:sp>
      <p:sp>
        <p:nvSpPr>
          <p:cNvPr id="5" name="TextBox 4">
            <a:extLst>
              <a:ext uri="{FF2B5EF4-FFF2-40B4-BE49-F238E27FC236}">
                <a16:creationId xmlns:a16="http://schemas.microsoft.com/office/drawing/2014/main" id="{FD9B678C-451F-1685-4A3D-49FD81C956A6}"/>
              </a:ext>
            </a:extLst>
          </p:cNvPr>
          <p:cNvSpPr txBox="1"/>
          <p:nvPr/>
        </p:nvSpPr>
        <p:spPr>
          <a:xfrm>
            <a:off x="390525" y="5179457"/>
            <a:ext cx="4162425" cy="369332"/>
          </a:xfrm>
          <a:prstGeom prst="rect">
            <a:avLst/>
          </a:prstGeom>
          <a:noFill/>
        </p:spPr>
        <p:txBody>
          <a:bodyPr wrap="square" rtlCol="0">
            <a:spAutoFit/>
          </a:bodyPr>
          <a:lstStyle/>
          <a:p>
            <a:r>
              <a:rPr lang="en-US" dirty="0"/>
              <a:t>Keep repeating until error is 0 or negligible</a:t>
            </a:r>
            <a:endParaRPr lang="en-IN" dirty="0"/>
          </a:p>
        </p:txBody>
      </p:sp>
    </p:spTree>
    <p:extLst>
      <p:ext uri="{BB962C8B-B14F-4D97-AF65-F5344CB8AC3E}">
        <p14:creationId xmlns:p14="http://schemas.microsoft.com/office/powerpoint/2010/main" val="53301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7149"/>
            <a:ext cx="10515600" cy="758825"/>
          </a:xfrm>
        </p:spPr>
        <p:txBody>
          <a:bodyPr/>
          <a:lstStyle/>
          <a:p>
            <a:r>
              <a:rPr lang="en-IN" dirty="0"/>
              <a:t>Example 2</a:t>
            </a:r>
          </a:p>
        </p:txBody>
      </p:sp>
      <p:sp>
        <p:nvSpPr>
          <p:cNvPr id="3" name="Content Placeholder 2"/>
          <p:cNvSpPr>
            <a:spLocks noGrp="1"/>
          </p:cNvSpPr>
          <p:nvPr>
            <p:ph idx="1"/>
          </p:nvPr>
        </p:nvSpPr>
        <p:spPr>
          <a:xfrm>
            <a:off x="133350" y="815974"/>
            <a:ext cx="11887200" cy="4351338"/>
          </a:xfrm>
        </p:spPr>
        <p:txBody>
          <a:bodyPr/>
          <a:lstStyle/>
          <a:p>
            <a:pPr marL="0" indent="0">
              <a:buNone/>
            </a:pPr>
            <a:r>
              <a:rPr lang="en-US" dirty="0"/>
              <a:t>Consider the following MLP. Assume all the weights in the network are initialized with 0.5.  </a:t>
            </a:r>
            <a:r>
              <a:rPr lang="en-IN" dirty="0"/>
              <a:t>Assume a </a:t>
            </a:r>
            <a:r>
              <a:rPr lang="en-US" dirty="0"/>
              <a:t>learning rate of 1. Show the updated weights after training on the pattern 0.9, 0.6 -&gt; 0. Show all net values, activations, outputs, and errors.</a:t>
            </a:r>
            <a:endParaRPr lang="en-IN" dirty="0"/>
          </a:p>
        </p:txBody>
      </p:sp>
      <p:pic>
        <p:nvPicPr>
          <p:cNvPr id="4" name="Picture 3"/>
          <p:cNvPicPr>
            <a:picLocks noChangeAspect="1"/>
          </p:cNvPicPr>
          <p:nvPr/>
        </p:nvPicPr>
        <p:blipFill>
          <a:blip r:embed="rId2"/>
          <a:stretch>
            <a:fillRect/>
          </a:stretch>
        </p:blipFill>
        <p:spPr>
          <a:xfrm>
            <a:off x="260682" y="2382920"/>
            <a:ext cx="3677408" cy="3470229"/>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4065422" y="2301874"/>
                <a:ext cx="81265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IN" i="1" smtClean="0">
                            <a:latin typeface="Cambria Math" panose="02040503050406030204" pitchFamily="18" charset="0"/>
                          </a:rPr>
                        </m:ctrlPr>
                      </m:sSubPr>
                      <m:e>
                        <m:r>
                          <a:rPr lang="en-US" i="1" smtClean="0">
                            <a:latin typeface="Cambria Math" panose="02040503050406030204" pitchFamily="18" charset="0"/>
                          </a:rPr>
                          <m:t>𝑛𝑒𝑡</m:t>
                        </m:r>
                      </m:e>
                      <m:sub>
                        <m:r>
                          <a:rPr lang="en-US" i="1" smtClean="0">
                            <a:latin typeface="Cambria Math" panose="02040503050406030204" pitchFamily="18" charset="0"/>
                          </a:rPr>
                          <m:t>4</m:t>
                        </m:r>
                      </m:sub>
                    </m:sSub>
                    <m:r>
                      <a:rPr lang="en-US" i="1" smtClean="0">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5</m:t>
                        </m:r>
                      </m:sub>
                    </m:sSub>
                    <m:r>
                      <a:rPr lang="en-US" b="0" i="1" smtClean="0">
                        <a:latin typeface="Cambria Math" panose="02040503050406030204" pitchFamily="18" charset="0"/>
                      </a:rPr>
                      <m:t>=</m:t>
                    </m:r>
                    <m:r>
                      <a:rPr lang="en-US" i="1" smtClean="0">
                        <a:latin typeface="Cambria Math" panose="02040503050406030204" pitchFamily="18" charset="0"/>
                      </a:rPr>
                      <m:t>0</m:t>
                    </m:r>
                    <m:r>
                      <m:rPr>
                        <m:nor/>
                      </m:rPr>
                      <a:rPr lang="en-IN"/>
                      <m:t>.9 ∗ </m:t>
                    </m:r>
                    <m:r>
                      <m:rPr>
                        <m:nor/>
                      </m:rPr>
                      <a:rPr lang="en-US" smtClean="0"/>
                      <m:t>0</m:t>
                    </m:r>
                    <m:r>
                      <m:rPr>
                        <m:nor/>
                      </m:rPr>
                      <a:rPr lang="en-IN"/>
                      <m:t>.5 + </m:t>
                    </m:r>
                    <m:r>
                      <m:rPr>
                        <m:nor/>
                      </m:rPr>
                      <a:rPr lang="en-US" smtClean="0"/>
                      <m:t>0</m:t>
                    </m:r>
                    <m:r>
                      <m:rPr>
                        <m:nor/>
                      </m:rPr>
                      <a:rPr lang="en-IN"/>
                      <m:t>.6 ∗ </m:t>
                    </m:r>
                    <m:r>
                      <m:rPr>
                        <m:nor/>
                      </m:rPr>
                      <a:rPr lang="en-US" smtClean="0"/>
                      <m:t>0</m:t>
                    </m:r>
                    <m:r>
                      <m:rPr>
                        <m:nor/>
                      </m:rPr>
                      <a:rPr lang="en-IN"/>
                      <m:t>.5 + 1 ∗ </m:t>
                    </m:r>
                    <m:r>
                      <m:rPr>
                        <m:nor/>
                      </m:rPr>
                      <a:rPr lang="en-US" smtClean="0"/>
                      <m:t>0</m:t>
                    </m:r>
                    <m:r>
                      <m:rPr>
                        <m:nor/>
                      </m:rPr>
                      <a:rPr lang="en-IN"/>
                      <m:t>.5 = 1.25</m:t>
                    </m:r>
                  </m:oMath>
                </a14:m>
                <a:endParaRPr lang="en-US" dirty="0"/>
              </a:p>
              <a:p>
                <a14:m>
                  <m:oMath xmlns:m="http://schemas.openxmlformats.org/officeDocument/2006/math">
                    <m:sSub>
                      <m:sSubPr>
                        <m:ctrlPr>
                          <a:rPr lang="en-IN" i="1" smtClean="0">
                            <a:latin typeface="Cambria Math" panose="02040503050406030204" pitchFamily="18" charset="0"/>
                          </a:rPr>
                        </m:ctrlPr>
                      </m:sSubPr>
                      <m:e>
                        <m:r>
                          <a:rPr lang="en-US" i="1" smtClean="0">
                            <a:latin typeface="Cambria Math" panose="02040503050406030204" pitchFamily="18" charset="0"/>
                          </a:rPr>
                          <m:t>𝑧</m:t>
                        </m:r>
                      </m:e>
                      <m:sub>
                        <m:r>
                          <a:rPr lang="en-US" i="1" smtClean="0">
                            <a:latin typeface="Cambria Math" panose="02040503050406030204" pitchFamily="18" charset="0"/>
                          </a:rPr>
                          <m:t>4 </m:t>
                        </m:r>
                      </m:sub>
                    </m:sSub>
                    <m:r>
                      <a:rPr lang="en-US" b="0" i="1" smtClean="0">
                        <a:latin typeface="Cambria Math" panose="02040503050406030204" pitchFamily="18" charset="0"/>
                      </a:rPr>
                      <m:t>=</m:t>
                    </m:r>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5 </m:t>
                        </m:r>
                      </m:sub>
                    </m:sSub>
                    <m:r>
                      <a:rPr lang="en-US" i="1" smtClean="0">
                        <a:latin typeface="Cambria Math" panose="02040503050406030204" pitchFamily="18" charset="0"/>
                      </a:rPr>
                      <m:t>=</m:t>
                    </m:r>
                    <m:r>
                      <a:rPr lang="en-US" i="1" smtClean="0">
                        <a:latin typeface="Cambria Math" panose="02040503050406030204" pitchFamily="18" charset="0"/>
                      </a:rPr>
                      <m:t>𝑓</m:t>
                    </m:r>
                    <m:sSub>
                      <m:sSubPr>
                        <m:ctrlPr>
                          <a:rPr lang="en-IN" i="1">
                            <a:latin typeface="Cambria Math" panose="02040503050406030204" pitchFamily="18" charset="0"/>
                          </a:rPr>
                        </m:ctrlPr>
                      </m:sSubPr>
                      <m:e>
                        <m:r>
                          <a:rPr lang="en-US" i="1" smtClean="0">
                            <a:latin typeface="Cambria Math" panose="02040503050406030204" pitchFamily="18" charset="0"/>
                          </a:rPr>
                          <m:t>(</m:t>
                        </m:r>
                        <m:r>
                          <a:rPr lang="en-US" i="1">
                            <a:latin typeface="Cambria Math" panose="02040503050406030204" pitchFamily="18" charset="0"/>
                          </a:rPr>
                          <m:t>𝑛𝑒𝑡</m:t>
                        </m:r>
                      </m:e>
                      <m:sub>
                        <m:r>
                          <a:rPr lang="en-US" i="1">
                            <a:latin typeface="Cambria Math" panose="02040503050406030204" pitchFamily="18" charset="0"/>
                          </a:rPr>
                          <m:t>4</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1+</m:t>
                        </m:r>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−1.25</m:t>
                            </m:r>
                          </m:sup>
                        </m:sSup>
                      </m:den>
                    </m:f>
                    <m:r>
                      <a:rPr lang="en-US" i="1" smtClean="0">
                        <a:latin typeface="Cambria Math" panose="02040503050406030204" pitchFamily="18" charset="0"/>
                      </a:rPr>
                      <m:t>=0.777</m:t>
                    </m:r>
                  </m:oMath>
                </a14:m>
                <a:endParaRPr lang="en-US" i="1" dirty="0">
                  <a:latin typeface="Cambria Math" panose="02040503050406030204" pitchFamily="18" charset="0"/>
                </a:endParaRPr>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𝑛𝑒𝑡</m:t>
                        </m:r>
                      </m:e>
                      <m:sub>
                        <m:r>
                          <a:rPr lang="en-US" i="1" smtClean="0">
                            <a:latin typeface="Cambria Math" panose="02040503050406030204" pitchFamily="18" charset="0"/>
                          </a:rPr>
                          <m:t>7</m:t>
                        </m:r>
                      </m:sub>
                    </m:sSub>
                    <m:r>
                      <a:rPr lang="en-US" i="1">
                        <a:latin typeface="Cambria Math" panose="02040503050406030204" pitchFamily="18" charset="0"/>
                      </a:rPr>
                      <m:t>=0</m:t>
                    </m:r>
                    <m:r>
                      <m:rPr>
                        <m:nor/>
                      </m:rPr>
                      <a:rPr lang="en-IN"/>
                      <m:t>.</m:t>
                    </m:r>
                    <m:r>
                      <m:rPr>
                        <m:nor/>
                      </m:rPr>
                      <a:rPr lang="en-US" smtClean="0"/>
                      <m:t>777</m:t>
                    </m:r>
                    <m:r>
                      <m:rPr>
                        <m:nor/>
                      </m:rPr>
                      <a:rPr lang="en-IN"/>
                      <m:t> ∗ </m:t>
                    </m:r>
                    <m:r>
                      <m:rPr>
                        <m:nor/>
                      </m:rPr>
                      <a:rPr lang="en-US"/>
                      <m:t>0</m:t>
                    </m:r>
                    <m:r>
                      <m:rPr>
                        <m:nor/>
                      </m:rPr>
                      <a:rPr lang="en-IN"/>
                      <m:t>.5 + </m:t>
                    </m:r>
                    <m:r>
                      <m:rPr>
                        <m:nor/>
                      </m:rPr>
                      <a:rPr lang="en-US"/>
                      <m:t>0</m:t>
                    </m:r>
                    <m:r>
                      <m:rPr>
                        <m:nor/>
                      </m:rPr>
                      <a:rPr lang="en-IN"/>
                      <m:t>.</m:t>
                    </m:r>
                    <m:r>
                      <m:rPr>
                        <m:nor/>
                      </m:rPr>
                      <a:rPr lang="en-US" smtClean="0"/>
                      <m:t>777</m:t>
                    </m:r>
                    <m:r>
                      <m:rPr>
                        <m:nor/>
                      </m:rPr>
                      <a:rPr lang="en-IN"/>
                      <m:t> ∗ </m:t>
                    </m:r>
                    <m:r>
                      <m:rPr>
                        <m:nor/>
                      </m:rPr>
                      <a:rPr lang="en-US"/>
                      <m:t>0</m:t>
                    </m:r>
                    <m:r>
                      <m:rPr>
                        <m:nor/>
                      </m:rPr>
                      <a:rPr lang="en-IN"/>
                      <m:t>.5 + 1 ∗ </m:t>
                    </m:r>
                    <m:r>
                      <m:rPr>
                        <m:nor/>
                      </m:rPr>
                      <a:rPr lang="en-US"/>
                      <m:t>0</m:t>
                    </m:r>
                    <m:r>
                      <m:rPr>
                        <m:nor/>
                      </m:rPr>
                      <a:rPr lang="en-IN"/>
                      <m:t>.5 = 1.2</m:t>
                    </m:r>
                    <m:r>
                      <m:rPr>
                        <m:nor/>
                      </m:rPr>
                      <a:rPr lang="en-US" smtClean="0"/>
                      <m:t>77</m:t>
                    </m:r>
                  </m:oMath>
                </a14:m>
                <a:endParaRPr lang="en-US" dirty="0"/>
              </a:p>
              <a:p>
                <a14:m>
                  <m:oMath xmlns:m="http://schemas.openxmlformats.org/officeDocument/2006/math">
                    <m:sSub>
                      <m:sSubPr>
                        <m:ctrlPr>
                          <a:rPr lang="en-IN" i="1">
                            <a:latin typeface="Cambria Math" panose="02040503050406030204" pitchFamily="18" charset="0"/>
                          </a:rPr>
                        </m:ctrlPr>
                      </m:sSubPr>
                      <m:e>
                        <m:r>
                          <a:rPr lang="en-US" i="1">
                            <a:latin typeface="Cambria Math" panose="02040503050406030204" pitchFamily="18" charset="0"/>
                          </a:rPr>
                          <m:t>𝑧</m:t>
                        </m:r>
                      </m:e>
                      <m:sub>
                        <m:r>
                          <a:rPr lang="en-US" i="1" smtClean="0">
                            <a:latin typeface="Cambria Math" panose="02040503050406030204" pitchFamily="18" charset="0"/>
                          </a:rPr>
                          <m:t>7</m:t>
                        </m:r>
                        <m:r>
                          <a:rPr lang="en-US" i="1">
                            <a:latin typeface="Cambria Math" panose="02040503050406030204" pitchFamily="18" charset="0"/>
                          </a:rPr>
                          <m:t> </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−1.2</m:t>
                            </m:r>
                            <m:r>
                              <a:rPr lang="en-US" i="1" smtClean="0">
                                <a:latin typeface="Cambria Math" panose="02040503050406030204" pitchFamily="18" charset="0"/>
                              </a:rPr>
                              <m:t>77</m:t>
                            </m:r>
                          </m:sup>
                        </m:sSup>
                      </m:den>
                    </m:f>
                    <m:r>
                      <a:rPr lang="en-US" i="1">
                        <a:latin typeface="Cambria Math" panose="02040503050406030204" pitchFamily="18" charset="0"/>
                      </a:rPr>
                      <m:t>=0.7</m:t>
                    </m:r>
                    <m:r>
                      <a:rPr lang="en-US" i="1" smtClean="0">
                        <a:latin typeface="Cambria Math" panose="02040503050406030204" pitchFamily="18" charset="0"/>
                      </a:rPr>
                      <m:t>82</m:t>
                    </m:r>
                  </m:oMath>
                </a14:m>
                <a:r>
                  <a:rPr lang="en-US" i="1" dirty="0">
                    <a:latin typeface="Cambria Math" panose="02040503050406030204" pitchFamily="18" charset="0"/>
                  </a:rPr>
                  <a:t> </a:t>
                </a:r>
              </a:p>
              <a:p>
                <a:r>
                  <a:rPr lang="en-US" dirty="0">
                    <a:latin typeface="Cambria Math" panose="02040503050406030204" pitchFamily="18" charset="0"/>
                  </a:rPr>
                  <a:t>Error = 0 – 0.782 = -0.782</a:t>
                </a:r>
              </a:p>
              <a:p>
                <a:endParaRPr lang="en-US" dirty="0"/>
              </a:p>
              <a:p>
                <a:endParaRPr lang="en-US" i="1" dirty="0">
                  <a:latin typeface="Cambria Math" panose="02040503050406030204" pitchFamily="18" charset="0"/>
                </a:endParaRPr>
              </a:p>
              <a:p>
                <a:endParaRPr lang="en-IN"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065422" y="2301874"/>
                <a:ext cx="8126578" cy="4351338"/>
              </a:xfrm>
              <a:prstGeom prst="rect">
                <a:avLst/>
              </a:prstGeom>
              <a:blipFill>
                <a:blip r:embed="rId3"/>
                <a:stretch>
                  <a:fillRect l="-1350"/>
                </a:stretch>
              </a:blipFill>
            </p:spPr>
            <p:txBody>
              <a:bodyPr/>
              <a:lstStyle/>
              <a:p>
                <a:r>
                  <a:rPr lang="en-IN">
                    <a:noFill/>
                  </a:rPr>
                  <a:t> </a:t>
                </a:r>
              </a:p>
            </p:txBody>
          </p:sp>
        </mc:Fallback>
      </mc:AlternateContent>
    </p:spTree>
    <p:extLst>
      <p:ext uri="{BB962C8B-B14F-4D97-AF65-F5344CB8AC3E}">
        <p14:creationId xmlns:p14="http://schemas.microsoft.com/office/powerpoint/2010/main" val="125142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347" y="2476499"/>
            <a:ext cx="10515600" cy="3053963"/>
          </a:xfrm>
        </p:spPr>
        <p:txBody>
          <a:bodyPr>
            <a:normAutofit/>
          </a:bodyPr>
          <a:lstStyle/>
          <a:p>
            <a:r>
              <a:rPr lang="en-US" dirty="0"/>
              <a:t>Update weights</a:t>
            </a:r>
          </a:p>
          <a:p>
            <a:pPr marL="0" indent="0">
              <a:buNone/>
            </a:pPr>
            <a:r>
              <a:rPr lang="pl-PL" i="1" dirty="0"/>
              <a:t>w</a:t>
            </a:r>
            <a:r>
              <a:rPr lang="pl-PL" baseline="-25000" dirty="0"/>
              <a:t>14</a:t>
            </a:r>
            <a:r>
              <a:rPr lang="pl-PL" dirty="0"/>
              <a:t> =</a:t>
            </a:r>
            <a:r>
              <a:rPr lang="en-US" dirty="0"/>
              <a:t> </a:t>
            </a:r>
            <a:r>
              <a:rPr lang="en-IN" i="1" dirty="0"/>
              <a:t>w</a:t>
            </a:r>
            <a:r>
              <a:rPr lang="en-IN" baseline="-25000" dirty="0"/>
              <a:t>15</a:t>
            </a:r>
            <a:r>
              <a:rPr lang="en-IN" dirty="0"/>
              <a:t> =</a:t>
            </a:r>
            <a:r>
              <a:rPr lang="pl-PL" dirty="0"/>
              <a:t> </a:t>
            </a:r>
            <a:r>
              <a:rPr lang="en-US" dirty="0"/>
              <a:t>0</a:t>
            </a:r>
            <a:r>
              <a:rPr lang="pl-PL" dirty="0"/>
              <a:t>.5 + (1 * -</a:t>
            </a:r>
            <a:r>
              <a:rPr lang="en-US" dirty="0"/>
              <a:t>0</a:t>
            </a:r>
            <a:r>
              <a:rPr lang="pl-PL" dirty="0"/>
              <a:t>. 0115 * </a:t>
            </a:r>
            <a:r>
              <a:rPr lang="en-US" dirty="0"/>
              <a:t>0</a:t>
            </a:r>
            <a:r>
              <a:rPr lang="pl-PL" dirty="0"/>
              <a:t>.9) = </a:t>
            </a:r>
            <a:r>
              <a:rPr lang="en-US" dirty="0"/>
              <a:t>0</a:t>
            </a:r>
            <a:r>
              <a:rPr lang="pl-PL" dirty="0"/>
              <a:t>. 4896</a:t>
            </a:r>
            <a:endParaRPr lang="en-US" dirty="0"/>
          </a:p>
          <a:p>
            <a:pPr marL="0" indent="0">
              <a:buNone/>
            </a:pPr>
            <a:r>
              <a:rPr lang="pl-PL" i="1" dirty="0"/>
              <a:t>w</a:t>
            </a:r>
            <a:r>
              <a:rPr lang="pl-PL" baseline="-25000" dirty="0"/>
              <a:t>24</a:t>
            </a:r>
            <a:r>
              <a:rPr lang="pl-PL" dirty="0"/>
              <a:t> = </a:t>
            </a:r>
            <a:r>
              <a:rPr lang="en-IN" i="1" dirty="0"/>
              <a:t>w</a:t>
            </a:r>
            <a:r>
              <a:rPr lang="en-IN" baseline="-25000" dirty="0"/>
              <a:t>25</a:t>
            </a:r>
            <a:r>
              <a:rPr lang="en-IN" dirty="0"/>
              <a:t> = </a:t>
            </a:r>
            <a:r>
              <a:rPr lang="en-US" dirty="0"/>
              <a:t>0</a:t>
            </a:r>
            <a:r>
              <a:rPr lang="pl-PL" dirty="0"/>
              <a:t>.5 + (1 * -</a:t>
            </a:r>
            <a:r>
              <a:rPr lang="en-US" dirty="0"/>
              <a:t>0</a:t>
            </a:r>
            <a:r>
              <a:rPr lang="pl-PL" dirty="0"/>
              <a:t>. 0115 * </a:t>
            </a:r>
            <a:r>
              <a:rPr lang="en-US" dirty="0"/>
              <a:t>0</a:t>
            </a:r>
            <a:r>
              <a:rPr lang="pl-PL" dirty="0"/>
              <a:t>.6) = </a:t>
            </a:r>
            <a:r>
              <a:rPr lang="en-US" dirty="0"/>
              <a:t>0</a:t>
            </a:r>
            <a:r>
              <a:rPr lang="pl-PL" dirty="0"/>
              <a:t>. 4931</a:t>
            </a:r>
          </a:p>
          <a:p>
            <a:pPr marL="0" indent="0">
              <a:buNone/>
            </a:pPr>
            <a:r>
              <a:rPr lang="pl-PL" i="1" dirty="0"/>
              <a:t>w</a:t>
            </a:r>
            <a:r>
              <a:rPr lang="pl-PL" baseline="-25000" dirty="0"/>
              <a:t>34</a:t>
            </a:r>
            <a:r>
              <a:rPr lang="pl-PL" dirty="0"/>
              <a:t> = </a:t>
            </a:r>
            <a:r>
              <a:rPr lang="en-IN" i="1" dirty="0"/>
              <a:t>w</a:t>
            </a:r>
            <a:r>
              <a:rPr lang="en-IN" baseline="-25000" dirty="0"/>
              <a:t>35</a:t>
            </a:r>
            <a:r>
              <a:rPr lang="en-IN" dirty="0"/>
              <a:t> = </a:t>
            </a:r>
            <a:r>
              <a:rPr lang="en-US" dirty="0"/>
              <a:t>0</a:t>
            </a:r>
            <a:r>
              <a:rPr lang="pl-PL" dirty="0"/>
              <a:t>.5 + (1 * -</a:t>
            </a:r>
            <a:r>
              <a:rPr lang="en-US" dirty="0"/>
              <a:t>0</a:t>
            </a:r>
            <a:r>
              <a:rPr lang="pl-PL" dirty="0"/>
              <a:t>. 0115 * 1) = </a:t>
            </a:r>
            <a:r>
              <a:rPr lang="en-US" dirty="0"/>
              <a:t>0</a:t>
            </a:r>
            <a:r>
              <a:rPr lang="pl-PL" dirty="0"/>
              <a:t>.4885</a:t>
            </a:r>
          </a:p>
          <a:p>
            <a:pPr marL="0" indent="0">
              <a:buNone/>
            </a:pPr>
            <a:r>
              <a:rPr lang="pl-PL" i="1" dirty="0"/>
              <a:t>w</a:t>
            </a:r>
            <a:r>
              <a:rPr lang="pl-PL" baseline="-25000" dirty="0"/>
              <a:t>47</a:t>
            </a:r>
            <a:r>
              <a:rPr lang="pl-PL" dirty="0"/>
              <a:t> = </a:t>
            </a:r>
            <a:r>
              <a:rPr lang="en-IN" i="1" dirty="0"/>
              <a:t>w</a:t>
            </a:r>
            <a:r>
              <a:rPr lang="en-IN" baseline="-25000" dirty="0"/>
              <a:t>57  </a:t>
            </a:r>
            <a:r>
              <a:rPr lang="en-US" dirty="0"/>
              <a:t>= 0.</a:t>
            </a:r>
            <a:r>
              <a:rPr lang="pl-PL" dirty="0"/>
              <a:t>5 + (1 * -</a:t>
            </a:r>
            <a:r>
              <a:rPr lang="en-US" dirty="0"/>
              <a:t>0</a:t>
            </a:r>
            <a:r>
              <a:rPr lang="pl-PL" dirty="0"/>
              <a:t>.133 *</a:t>
            </a:r>
            <a:r>
              <a:rPr lang="en-US" dirty="0"/>
              <a:t>0</a:t>
            </a:r>
            <a:r>
              <a:rPr lang="pl-PL" dirty="0"/>
              <a:t> .777) = </a:t>
            </a:r>
            <a:r>
              <a:rPr lang="en-US" dirty="0"/>
              <a:t>0</a:t>
            </a:r>
            <a:r>
              <a:rPr lang="pl-PL" dirty="0"/>
              <a:t>.3964</a:t>
            </a:r>
          </a:p>
          <a:p>
            <a:pPr marL="0" indent="0">
              <a:buNone/>
            </a:pPr>
            <a:r>
              <a:rPr lang="pl-PL" i="1" dirty="0"/>
              <a:t>w</a:t>
            </a:r>
            <a:r>
              <a:rPr lang="pl-PL" baseline="-25000" dirty="0"/>
              <a:t>67</a:t>
            </a:r>
            <a:r>
              <a:rPr lang="pl-PL" dirty="0"/>
              <a:t> =</a:t>
            </a:r>
            <a:r>
              <a:rPr lang="en-US" dirty="0"/>
              <a:t>0</a:t>
            </a:r>
            <a:r>
              <a:rPr lang="pl-PL" dirty="0"/>
              <a:t> .5 + (1 * -</a:t>
            </a:r>
            <a:r>
              <a:rPr lang="en-US" dirty="0"/>
              <a:t>0</a:t>
            </a:r>
            <a:r>
              <a:rPr lang="pl-PL" dirty="0"/>
              <a:t>.133 * 1) =</a:t>
            </a:r>
            <a:r>
              <a:rPr lang="en-US" dirty="0"/>
              <a:t>0</a:t>
            </a:r>
            <a:r>
              <a:rPr lang="pl-PL" dirty="0"/>
              <a:t>.3667</a:t>
            </a:r>
            <a:endParaRPr lang="en-IN" dirty="0"/>
          </a:p>
        </p:txBody>
      </p:sp>
      <p:pic>
        <p:nvPicPr>
          <p:cNvPr id="4" name="Picture 3"/>
          <p:cNvPicPr>
            <a:picLocks noChangeAspect="1"/>
          </p:cNvPicPr>
          <p:nvPr/>
        </p:nvPicPr>
        <p:blipFill>
          <a:blip r:embed="rId2"/>
          <a:stretch>
            <a:fillRect/>
          </a:stretch>
        </p:blipFill>
        <p:spPr>
          <a:xfrm>
            <a:off x="7571379" y="5031484"/>
            <a:ext cx="4457274" cy="1673021"/>
          </a:xfrm>
          <a:prstGeom prst="rect">
            <a:avLst/>
          </a:prstGeom>
        </p:spPr>
      </p:pic>
      <mc:AlternateContent xmlns:mc="http://schemas.openxmlformats.org/markup-compatibility/2006" xmlns:a14="http://schemas.microsoft.com/office/drawing/2010/main">
        <mc:Choice Requires="a14">
          <p:sp>
            <p:nvSpPr>
              <p:cNvPr id="2" name="Content Placeholder 2"/>
              <p:cNvSpPr txBox="1">
                <a:spLocks/>
              </p:cNvSpPr>
              <p:nvPr/>
            </p:nvSpPr>
            <p:spPr>
              <a:xfrm>
                <a:off x="163347" y="15349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lang="en-US" dirty="0" smtClean="0">
                        <a:latin typeface="Cambria Math" panose="02040503050406030204" pitchFamily="18" charset="0"/>
                      </a:rPr>
                      <m:t>Output</m:t>
                    </m:r>
                    <m:r>
                      <m:rPr>
                        <m:nor/>
                      </m:rPr>
                      <a:rPr lang="en-US" dirty="0" smtClean="0">
                        <a:latin typeface="Cambria Math" panose="02040503050406030204" pitchFamily="18" charset="0"/>
                      </a:rPr>
                      <m:t> </m:t>
                    </m:r>
                    <m:r>
                      <m:rPr>
                        <m:nor/>
                      </m:rPr>
                      <a:rPr lang="en-US" dirty="0" smtClean="0">
                        <a:latin typeface="Cambria Math" panose="02040503050406030204" pitchFamily="18" charset="0"/>
                      </a:rPr>
                      <m:t>node</m:t>
                    </m:r>
                    <m:r>
                      <m:rPr>
                        <m:nor/>
                      </m:rPr>
                      <a:rPr lang="en-US" dirty="0" smtClean="0">
                        <a:latin typeface="Cambria Math" panose="02040503050406030204" pitchFamily="18" charset="0"/>
                      </a:rPr>
                      <m:t> 7</m:t>
                    </m:r>
                    <m:r>
                      <a:rPr lang="en-US" i="1" dirty="0" smtClean="0">
                        <a:latin typeface="Cambria Math" panose="02040503050406030204" pitchFamily="18" charset="0"/>
                      </a:rPr>
                      <m:t>: </m:t>
                    </m:r>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𝛿</m:t>
                        </m:r>
                      </m:e>
                      <m:sub>
                        <m:r>
                          <a:rPr lang="en-US" i="1" smtClean="0">
                            <a:latin typeface="Cambria Math" panose="02040503050406030204" pitchFamily="18" charset="0"/>
                          </a:rPr>
                          <m:t>7</m:t>
                        </m:r>
                      </m:sub>
                    </m:sSub>
                    <m:r>
                      <a:rPr lang="en-US" i="1" smtClean="0">
                        <a:latin typeface="Cambria Math" panose="02040503050406030204" pitchFamily="18" charset="0"/>
                      </a:rPr>
                      <m:t>=</m:t>
                    </m:r>
                    <m:r>
                      <m:rPr>
                        <m:nor/>
                      </m:rPr>
                      <a:rPr lang="en-IN"/>
                      <m:t>(0 − </m:t>
                    </m:r>
                    <m:r>
                      <m:rPr>
                        <m:nor/>
                      </m:rPr>
                      <a:rPr lang="en-US" smtClean="0"/>
                      <m:t>0</m:t>
                    </m:r>
                    <m:r>
                      <m:rPr>
                        <m:nor/>
                      </m:rPr>
                      <a:rPr lang="en-IN"/>
                      <m:t>.782) ∗ </m:t>
                    </m:r>
                    <m:r>
                      <m:rPr>
                        <m:nor/>
                      </m:rPr>
                      <a:rPr lang="en-US" smtClean="0"/>
                      <m:t>0</m:t>
                    </m:r>
                    <m:r>
                      <m:rPr>
                        <m:nor/>
                      </m:rPr>
                      <a:rPr lang="en-IN"/>
                      <m:t>.782 ∗ (1 </m:t>
                    </m:r>
                    <m:r>
                      <m:rPr>
                        <m:nor/>
                      </m:rPr>
                      <a:rPr lang="en-US" smtClean="0"/>
                      <m:t>−</m:t>
                    </m:r>
                    <m:r>
                      <m:rPr>
                        <m:nor/>
                      </m:rPr>
                      <a:rPr lang="en-IN"/>
                      <m:t> </m:t>
                    </m:r>
                    <m:r>
                      <m:rPr>
                        <m:nor/>
                      </m:rPr>
                      <a:rPr lang="en-US" smtClean="0"/>
                      <m:t>0</m:t>
                    </m:r>
                    <m:r>
                      <m:rPr>
                        <m:nor/>
                      </m:rPr>
                      <a:rPr lang="en-IN"/>
                      <m:t>.782) = −</m:t>
                    </m:r>
                    <m:r>
                      <m:rPr>
                        <m:nor/>
                      </m:rPr>
                      <a:rPr lang="en-US" smtClean="0"/>
                      <m:t>0</m:t>
                    </m:r>
                    <m:r>
                      <m:rPr>
                        <m:nor/>
                      </m:rPr>
                      <a:rPr lang="en-IN"/>
                      <m:t>.133</m:t>
                    </m:r>
                  </m:oMath>
                </a14:m>
                <a:endParaRPr lang="en-US" dirty="0"/>
              </a:p>
              <a:p>
                <a14:m>
                  <m:oMath xmlns:m="http://schemas.openxmlformats.org/officeDocument/2006/math">
                    <m:sSub>
                      <m:sSubPr>
                        <m:ctrlPr>
                          <a:rPr lang="en-IN" i="1">
                            <a:latin typeface="Cambria Math" panose="02040503050406030204" pitchFamily="18" charset="0"/>
                          </a:rPr>
                        </m:ctrlPr>
                      </m:sSubPr>
                      <m:e>
                        <m:r>
                          <m:rPr>
                            <m:nor/>
                          </m:rPr>
                          <a:rPr lang="en-US" dirty="0" smtClean="0">
                            <a:latin typeface="Cambria Math" panose="02040503050406030204" pitchFamily="18" charset="0"/>
                          </a:rPr>
                          <m:t>Hidden</m:t>
                        </m:r>
                        <m:r>
                          <m:rPr>
                            <m:nor/>
                          </m:rPr>
                          <a:rPr lang="en-US" dirty="0">
                            <a:latin typeface="Cambria Math" panose="02040503050406030204" pitchFamily="18" charset="0"/>
                          </a:rPr>
                          <m:t> </m:t>
                        </m:r>
                        <m:r>
                          <m:rPr>
                            <m:nor/>
                          </m:rPr>
                          <a:rPr lang="en-US" dirty="0">
                            <a:latin typeface="Cambria Math" panose="02040503050406030204" pitchFamily="18" charset="0"/>
                          </a:rPr>
                          <m:t>node</m:t>
                        </m:r>
                        <m:r>
                          <m:rPr>
                            <m:nor/>
                          </m:rPr>
                          <a:rPr lang="en-US" dirty="0">
                            <a:latin typeface="Cambria Math" panose="02040503050406030204" pitchFamily="18" charset="0"/>
                          </a:rPr>
                          <m:t> </m:t>
                        </m:r>
                        <m:r>
                          <a:rPr lang="en-US" i="1" dirty="0" smtClean="0">
                            <a:latin typeface="Cambria Math" panose="02040503050406030204" pitchFamily="18" charset="0"/>
                          </a:rPr>
                          <m:t>4</m:t>
                        </m:r>
                        <m:r>
                          <a:rPr lang="en-US" i="1" dirty="0">
                            <a:latin typeface="Cambria Math" panose="02040503050406030204" pitchFamily="18" charset="0"/>
                          </a:rPr>
                          <m:t>:</m:t>
                        </m:r>
                        <m:r>
                          <a:rPr lang="en-US" i="1" dirty="0"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𝛿</m:t>
                        </m:r>
                      </m:e>
                      <m:sub>
                        <m:r>
                          <a:rPr lang="en-US" i="1" smtClean="0">
                            <a:latin typeface="Cambria Math" panose="02040503050406030204" pitchFamily="18" charset="0"/>
                            <a:ea typeface="Cambria Math" panose="02040503050406030204" pitchFamily="18" charset="0"/>
                          </a:rPr>
                          <m:t>4</m:t>
                        </m:r>
                      </m:sub>
                    </m:sSub>
                    <m:r>
                      <a:rPr lang="en-US"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𝛿</m:t>
                        </m:r>
                      </m:e>
                      <m:sub>
                        <m:r>
                          <a:rPr lang="en-US" i="1" smtClean="0">
                            <a:latin typeface="Cambria Math" panose="02040503050406030204" pitchFamily="18" charset="0"/>
                            <a:ea typeface="Cambria Math" panose="02040503050406030204" pitchFamily="18" charset="0"/>
                          </a:rPr>
                          <m:t>7</m:t>
                        </m:r>
                      </m:sub>
                    </m:sSub>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𝑤</m:t>
                        </m:r>
                      </m:e>
                      <m:sub>
                        <m:r>
                          <a:rPr lang="en-US" i="1" smtClean="0">
                            <a:latin typeface="Cambria Math" panose="02040503050406030204" pitchFamily="18" charset="0"/>
                            <a:ea typeface="Cambria Math" panose="02040503050406030204" pitchFamily="18" charset="0"/>
                          </a:rPr>
                          <m:t>47</m:t>
                        </m:r>
                      </m:sub>
                    </m:sSub>
                    <m:r>
                      <a:rPr lang="en-US" i="1" smtClean="0">
                        <a:latin typeface="Cambria Math" panose="02040503050406030204" pitchFamily="18" charset="0"/>
                        <a:ea typeface="Cambria Math" panose="02040503050406030204" pitchFamily="18" charset="0"/>
                      </a:rPr>
                      <m:t> ∗ </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𝑓</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𝑛𝑒𝑡</m:t>
                        </m:r>
                      </m:e>
                      <m:sub>
                        <m:r>
                          <a:rPr lang="en-US" i="1" smtClean="0">
                            <a:latin typeface="Cambria Math" panose="02040503050406030204" pitchFamily="18" charset="0"/>
                            <a:ea typeface="Cambria Math" panose="02040503050406030204" pitchFamily="18" charset="0"/>
                          </a:rPr>
                          <m:t>4</m:t>
                        </m:r>
                      </m:sub>
                    </m:sSub>
                    <m:r>
                      <a:rPr lang="en-US"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1−</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𝑓</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𝑛𝑒𝑡</m:t>
                            </m:r>
                          </m:e>
                          <m:sub>
                            <m:r>
                              <a:rPr lang="en-US" i="1" smtClean="0">
                                <a:latin typeface="Cambria Math" panose="02040503050406030204" pitchFamily="18" charset="0"/>
                                <a:ea typeface="Cambria Math" panose="02040503050406030204" pitchFamily="18" charset="0"/>
                              </a:rPr>
                              <m:t>4</m:t>
                            </m:r>
                          </m:sub>
                        </m:sSub>
                        <m:r>
                          <a:rPr lang="en-US" i="1" smtClean="0">
                            <a:latin typeface="Cambria Math" panose="02040503050406030204" pitchFamily="18" charset="0"/>
                            <a:ea typeface="Cambria Math" panose="02040503050406030204" pitchFamily="18" charset="0"/>
                          </a:rPr>
                          <m:t>)</m:t>
                        </m:r>
                      </m:e>
                    </m:d>
                  </m:oMath>
                </a14:m>
                <a:endParaRPr lang="en-US" dirty="0"/>
              </a:p>
              <a:p>
                <a:pPr marL="0" indent="0">
                  <a:buFont typeface="Arial" panose="020B0604020202020204" pitchFamily="34" charset="0"/>
                  <a:buNone/>
                </a:pPr>
                <a:r>
                  <a:rPr lang="en-US" dirty="0"/>
                  <a:t>         = -0.133 *0.5 * 0.777 * (1-0.777) = -0.0115</a:t>
                </a:r>
              </a:p>
              <a:p>
                <a14:m>
                  <m:oMath xmlns:m="http://schemas.openxmlformats.org/officeDocument/2006/math">
                    <m:sSub>
                      <m:sSubPr>
                        <m:ctrlPr>
                          <a:rPr lang="en-IN" i="1">
                            <a:latin typeface="Cambria Math" panose="02040503050406030204" pitchFamily="18" charset="0"/>
                          </a:rPr>
                        </m:ctrlPr>
                      </m:sSubPr>
                      <m:e>
                        <m:r>
                          <m:rPr>
                            <m:nor/>
                          </m:rPr>
                          <a:rPr lang="en-US" dirty="0">
                            <a:latin typeface="Cambria Math" panose="02040503050406030204" pitchFamily="18" charset="0"/>
                          </a:rPr>
                          <m:t>Hidden</m:t>
                        </m:r>
                        <m:r>
                          <m:rPr>
                            <m:nor/>
                          </m:rPr>
                          <a:rPr lang="en-US" dirty="0">
                            <a:latin typeface="Cambria Math" panose="02040503050406030204" pitchFamily="18" charset="0"/>
                          </a:rPr>
                          <m:t> </m:t>
                        </m:r>
                        <m:r>
                          <m:rPr>
                            <m:nor/>
                          </m:rPr>
                          <a:rPr lang="en-US" dirty="0">
                            <a:latin typeface="Cambria Math" panose="02040503050406030204" pitchFamily="18" charset="0"/>
                          </a:rPr>
                          <m:t>node</m:t>
                        </m:r>
                        <m:r>
                          <m:rPr>
                            <m:nor/>
                          </m:rPr>
                          <a:rPr lang="en-US" dirty="0">
                            <a:latin typeface="Cambria Math" panose="02040503050406030204" pitchFamily="18" charset="0"/>
                          </a:rPr>
                          <m:t> </m:t>
                        </m:r>
                        <m:r>
                          <a:rPr lang="en-US" i="1" dirty="0" smtClean="0">
                            <a:latin typeface="Cambria Math" panose="02040503050406030204" pitchFamily="18" charset="0"/>
                          </a:rPr>
                          <m:t>5</m:t>
                        </m:r>
                        <m:r>
                          <a:rPr lang="en-US" i="1" dirty="0">
                            <a:latin typeface="Cambria Math" panose="02040503050406030204" pitchFamily="18" charset="0"/>
                          </a:rPr>
                          <m:t>: </m:t>
                        </m:r>
                        <m:r>
                          <a:rPr lang="en-IN" i="1">
                            <a:latin typeface="Cambria Math" panose="02040503050406030204" pitchFamily="18" charset="0"/>
                            <a:ea typeface="Cambria Math" panose="02040503050406030204" pitchFamily="18" charset="0"/>
                          </a:rPr>
                          <m:t>𝛿</m:t>
                        </m:r>
                      </m:e>
                      <m:sub>
                        <m:r>
                          <a:rPr lang="en-US" i="1" smtClean="0">
                            <a:latin typeface="Cambria Math" panose="02040503050406030204" pitchFamily="18" charset="0"/>
                            <a:ea typeface="Cambria Math" panose="02040503050406030204" pitchFamily="18" charset="0"/>
                          </a:rPr>
                          <m:t>5</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rPr>
                        </m:ctrlPr>
                      </m:sSubPr>
                      <m:e>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𝛿</m:t>
                            </m:r>
                          </m:e>
                          <m:sub>
                            <m:r>
                              <a:rPr lang="en-US" i="1" smtClean="0">
                                <a:latin typeface="Cambria Math" panose="02040503050406030204" pitchFamily="18" charset="0"/>
                                <a:ea typeface="Cambria Math" panose="02040503050406030204" pitchFamily="18" charset="0"/>
                              </a:rPr>
                              <m:t>5</m:t>
                            </m:r>
                          </m:sub>
                        </m:sSub>
                        <m:r>
                          <a:rPr lang="en-US" i="1">
                            <a:latin typeface="Cambria Math" panose="02040503050406030204" pitchFamily="18" charset="0"/>
                          </a:rPr>
                          <m:t>=</m:t>
                        </m:r>
                        <m:r>
                          <a:rPr lang="en-IN"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7</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57</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𝑛𝑒𝑡</m:t>
                        </m:r>
                      </m:e>
                      <m:sub>
                        <m:r>
                          <a:rPr lang="en-US" i="1">
                            <a:latin typeface="Cambria Math" panose="02040503050406030204" pitchFamily="18" charset="0"/>
                            <a:ea typeface="Cambria Math" panose="02040503050406030204" pitchFamily="18" charset="0"/>
                          </a:rPr>
                          <m:t>5</m:t>
                        </m:r>
                      </m:sub>
                    </m:sSub>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𝑛𝑒𝑡</m:t>
                            </m:r>
                          </m:e>
                          <m:sub>
                            <m:r>
                              <a:rPr lang="en-US" i="1">
                                <a:latin typeface="Cambria Math" panose="02040503050406030204" pitchFamily="18" charset="0"/>
                                <a:ea typeface="Cambria Math" panose="02040503050406030204" pitchFamily="18" charset="0"/>
                              </a:rPr>
                              <m:t>5</m:t>
                            </m:r>
                          </m:sub>
                        </m:sSub>
                      </m:e>
                    </m:d>
                  </m:oMath>
                </a14:m>
                <a:r>
                  <a:rPr lang="en-US" dirty="0"/>
                  <a:t>= -0.0115</a:t>
                </a:r>
              </a:p>
              <a:p>
                <a:endParaRPr lang="en-US" dirty="0"/>
              </a:p>
              <a:p>
                <a:endParaRPr lang="en-US" i="1" dirty="0">
                  <a:latin typeface="Cambria Math" panose="02040503050406030204" pitchFamily="18" charset="0"/>
                </a:endParaRPr>
              </a:p>
              <a:p>
                <a:endParaRPr lang="en-IN" dirty="0"/>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163347" y="153495"/>
                <a:ext cx="10515600" cy="4351338"/>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081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90805"/>
            <a:ext cx="10515600" cy="823595"/>
          </a:xfrm>
        </p:spPr>
        <p:txBody>
          <a:bodyPr/>
          <a:lstStyle/>
          <a:p>
            <a:r>
              <a:rPr lang="en-IN" dirty="0" err="1"/>
              <a:t>Underfitting</a:t>
            </a:r>
            <a:r>
              <a:rPr lang="en-IN" dirty="0"/>
              <a:t> vs. Overfitting</a:t>
            </a:r>
          </a:p>
        </p:txBody>
      </p:sp>
      <p:sp>
        <p:nvSpPr>
          <p:cNvPr id="3" name="Content Placeholder 2"/>
          <p:cNvSpPr>
            <a:spLocks noGrp="1"/>
          </p:cNvSpPr>
          <p:nvPr>
            <p:ph idx="1"/>
          </p:nvPr>
        </p:nvSpPr>
        <p:spPr>
          <a:xfrm>
            <a:off x="223520" y="1054894"/>
            <a:ext cx="11399520" cy="4351338"/>
          </a:xfrm>
        </p:spPr>
        <p:txBody>
          <a:bodyPr/>
          <a:lstStyle/>
          <a:p>
            <a:r>
              <a:rPr lang="en-US" b="1" dirty="0"/>
              <a:t>Underfit</a:t>
            </a:r>
            <a:r>
              <a:rPr lang="en-US" dirty="0"/>
              <a:t>: An underfit model is one that isn’t complex enough to match the available data because it can’t replicate all of the observed changes. </a:t>
            </a:r>
          </a:p>
          <a:p>
            <a:r>
              <a:rPr lang="en-US" b="1" dirty="0" err="1"/>
              <a:t>Overfit</a:t>
            </a:r>
            <a:r>
              <a:rPr lang="en-US" dirty="0"/>
              <a:t>: An </a:t>
            </a:r>
            <a:r>
              <a:rPr lang="en-US" dirty="0" err="1"/>
              <a:t>overfit</a:t>
            </a:r>
            <a:r>
              <a:rPr lang="en-US" dirty="0"/>
              <a:t> model is one that is too complex for the available data. The high complexity allows the model to have too many changes for the data set, creating curves and variations that don’t actually exist.</a:t>
            </a:r>
            <a:endParaRPr lang="en-IN" dirty="0"/>
          </a:p>
        </p:txBody>
      </p:sp>
      <p:pic>
        <p:nvPicPr>
          <p:cNvPr id="4098" name="Picture 2" descr="Overfitting vs. Underfitting: A Conceptual Explanation | by Will Koehrse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67" y="3133724"/>
            <a:ext cx="10715625"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2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842" y="49058"/>
            <a:ext cx="2148838" cy="862655"/>
          </a:xfrm>
        </p:spPr>
        <p:txBody>
          <a:bodyPr/>
          <a:lstStyle/>
          <a:p>
            <a:r>
              <a:rPr lang="en-IN" dirty="0"/>
              <a:t>Bias</a:t>
            </a:r>
          </a:p>
        </p:txBody>
      </p:sp>
      <p:sp>
        <p:nvSpPr>
          <p:cNvPr id="3" name="Content Placeholder 2"/>
          <p:cNvSpPr>
            <a:spLocks noGrp="1"/>
          </p:cNvSpPr>
          <p:nvPr>
            <p:ph idx="1"/>
          </p:nvPr>
        </p:nvSpPr>
        <p:spPr>
          <a:xfrm>
            <a:off x="228600" y="1012515"/>
            <a:ext cx="5715000" cy="2688114"/>
          </a:xfrm>
        </p:spPr>
        <p:txBody>
          <a:bodyPr>
            <a:normAutofit/>
          </a:bodyPr>
          <a:lstStyle/>
          <a:p>
            <a:pPr fontAlgn="base"/>
            <a:r>
              <a:rPr lang="en-US" sz="2400" dirty="0"/>
              <a:t>Bias describes how well a model matches the training set. </a:t>
            </a:r>
          </a:p>
          <a:p>
            <a:pPr fontAlgn="base"/>
            <a:r>
              <a:rPr lang="en-US" sz="2400" dirty="0"/>
              <a:t>A model with high bias won’t match the data set closely</a:t>
            </a:r>
          </a:p>
          <a:p>
            <a:pPr fontAlgn="base"/>
            <a:r>
              <a:rPr lang="en-US" sz="2400" dirty="0"/>
              <a:t>A model with low bias will match the data set very closely. </a:t>
            </a:r>
          </a:p>
        </p:txBody>
      </p:sp>
      <p:sp>
        <p:nvSpPr>
          <p:cNvPr id="4" name="Title 1"/>
          <p:cNvSpPr txBox="1">
            <a:spLocks/>
          </p:cNvSpPr>
          <p:nvPr/>
        </p:nvSpPr>
        <p:spPr>
          <a:xfrm>
            <a:off x="8031480" y="-176212"/>
            <a:ext cx="3073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Variance</a:t>
            </a:r>
          </a:p>
        </p:txBody>
      </p:sp>
      <p:sp>
        <p:nvSpPr>
          <p:cNvPr id="5" name="Content Placeholder 2"/>
          <p:cNvSpPr txBox="1">
            <a:spLocks/>
          </p:cNvSpPr>
          <p:nvPr/>
        </p:nvSpPr>
        <p:spPr>
          <a:xfrm>
            <a:off x="6014720" y="921075"/>
            <a:ext cx="6040120" cy="3042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400" dirty="0"/>
              <a:t>Variance describes how much a model changes when you train it using different portions of your data set. </a:t>
            </a:r>
          </a:p>
          <a:p>
            <a:pPr fontAlgn="base"/>
            <a:r>
              <a:rPr lang="en-US" sz="2400" dirty="0"/>
              <a:t>Even if the training data changes slightly, the model parameters should change</a:t>
            </a:r>
          </a:p>
          <a:p>
            <a:pPr fontAlgn="base"/>
            <a:r>
              <a:rPr lang="en-US" sz="2400" dirty="0"/>
              <a:t>If a model changes dynamically (unstable) -&gt; high variance</a:t>
            </a:r>
          </a:p>
        </p:txBody>
      </p:sp>
      <p:sp>
        <p:nvSpPr>
          <p:cNvPr id="6" name="Title 1"/>
          <p:cNvSpPr txBox="1">
            <a:spLocks/>
          </p:cNvSpPr>
          <p:nvPr/>
        </p:nvSpPr>
        <p:spPr>
          <a:xfrm>
            <a:off x="317500" y="34016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Bias vs. Variance</a:t>
            </a:r>
          </a:p>
        </p:txBody>
      </p:sp>
      <p:sp>
        <p:nvSpPr>
          <p:cNvPr id="7" name="Content Placeholder 2"/>
          <p:cNvSpPr txBox="1">
            <a:spLocks/>
          </p:cNvSpPr>
          <p:nvPr/>
        </p:nvSpPr>
        <p:spPr>
          <a:xfrm>
            <a:off x="154940" y="4563649"/>
            <a:ext cx="11719560" cy="22452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A model that is not flexible enough to match a data set correctly (High bias) is also not flexible enough to change dramatically when given a different data set (Low variance).</a:t>
            </a:r>
          </a:p>
          <a:p>
            <a:pPr fontAlgn="base"/>
            <a:r>
              <a:rPr lang="en-US" dirty="0">
                <a:solidFill>
                  <a:srgbClr val="FF0000"/>
                </a:solidFill>
              </a:rPr>
              <a:t>Models with high bias will have low variance.</a:t>
            </a:r>
          </a:p>
          <a:p>
            <a:pPr fontAlgn="base"/>
            <a:r>
              <a:rPr lang="en-US" dirty="0">
                <a:solidFill>
                  <a:srgbClr val="FF0000"/>
                </a:solidFill>
              </a:rPr>
              <a:t>Models with high variance will have a low bias.</a:t>
            </a:r>
          </a:p>
          <a:p>
            <a:pPr fontAlgn="base"/>
            <a:endParaRPr lang="en-US" dirty="0"/>
          </a:p>
        </p:txBody>
      </p:sp>
    </p:spTree>
    <p:extLst>
      <p:ext uri="{BB962C8B-B14F-4D97-AF65-F5344CB8AC3E}">
        <p14:creationId xmlns:p14="http://schemas.microsoft.com/office/powerpoint/2010/main" val="86739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040" y="230504"/>
            <a:ext cx="5994400" cy="6454775"/>
          </a:xfrm>
        </p:spPr>
        <p:txBody>
          <a:bodyPr>
            <a:normAutofit fontScale="85000" lnSpcReduction="20000"/>
          </a:bodyPr>
          <a:lstStyle/>
          <a:p>
            <a:pPr marL="0" indent="0">
              <a:buNone/>
            </a:pPr>
            <a:r>
              <a:rPr lang="en-IN" dirty="0"/>
              <a:t>Which of the following model suggests more assumptions about the target functions?</a:t>
            </a:r>
          </a:p>
          <a:p>
            <a:pPr marL="514350" indent="-514350">
              <a:buFont typeface="+mj-lt"/>
              <a:buAutoNum type="alphaUcPeriod"/>
            </a:pPr>
            <a:r>
              <a:rPr lang="en-IN" dirty="0"/>
              <a:t>Model with low bias</a:t>
            </a:r>
          </a:p>
          <a:p>
            <a:pPr marL="514350" indent="-514350">
              <a:buFont typeface="+mj-lt"/>
              <a:buAutoNum type="alphaUcPeriod"/>
            </a:pPr>
            <a:r>
              <a:rPr lang="en-IN" dirty="0">
                <a:solidFill>
                  <a:schemeClr val="accent6"/>
                </a:solidFill>
              </a:rPr>
              <a:t>Model with high bias</a:t>
            </a:r>
          </a:p>
          <a:p>
            <a:pPr marL="0" indent="0">
              <a:buNone/>
            </a:pPr>
            <a:endParaRPr lang="en-IN" dirty="0"/>
          </a:p>
          <a:p>
            <a:pPr marL="0" indent="0">
              <a:buNone/>
            </a:pPr>
            <a:r>
              <a:rPr lang="en-IN" dirty="0"/>
              <a:t>Which of the models tend to have high-bias?</a:t>
            </a:r>
          </a:p>
          <a:p>
            <a:pPr marL="514350" indent="-514350">
              <a:buFont typeface="+mj-lt"/>
              <a:buAutoNum type="alphaUcPeriod"/>
            </a:pPr>
            <a:r>
              <a:rPr lang="en-IN" dirty="0">
                <a:solidFill>
                  <a:schemeClr val="accent6"/>
                </a:solidFill>
              </a:rPr>
              <a:t>Linear regression</a:t>
            </a:r>
          </a:p>
          <a:p>
            <a:pPr marL="514350" indent="-514350">
              <a:buFont typeface="+mj-lt"/>
              <a:buAutoNum type="alphaUcPeriod"/>
            </a:pPr>
            <a:r>
              <a:rPr lang="en-IN" dirty="0"/>
              <a:t>Decision tree</a:t>
            </a:r>
          </a:p>
          <a:p>
            <a:pPr marL="514350" indent="-514350">
              <a:buFont typeface="+mj-lt"/>
              <a:buAutoNum type="alphaUcPeriod"/>
            </a:pPr>
            <a:r>
              <a:rPr lang="en-IN" dirty="0">
                <a:solidFill>
                  <a:schemeClr val="accent6"/>
                </a:solidFill>
              </a:rPr>
              <a:t>Logistic regression</a:t>
            </a:r>
          </a:p>
          <a:p>
            <a:pPr marL="514350" indent="-514350">
              <a:buFont typeface="+mj-lt"/>
              <a:buAutoNum type="alphaUcPeriod"/>
            </a:pPr>
            <a:r>
              <a:rPr lang="en-IN" dirty="0"/>
              <a:t>K-NN</a:t>
            </a:r>
          </a:p>
          <a:p>
            <a:pPr marL="514350" indent="-514350">
              <a:buFont typeface="+mj-lt"/>
              <a:buAutoNum type="alphaUcPeriod"/>
            </a:pPr>
            <a:r>
              <a:rPr lang="en-IN" dirty="0">
                <a:solidFill>
                  <a:schemeClr val="accent6"/>
                </a:solidFill>
              </a:rPr>
              <a:t>Linear Discriminant Analysis</a:t>
            </a:r>
          </a:p>
          <a:p>
            <a:pPr marL="514350" indent="-514350">
              <a:buFont typeface="+mj-lt"/>
              <a:buAutoNum type="alphaUcPeriod"/>
            </a:pPr>
            <a:r>
              <a:rPr lang="en-IN" dirty="0"/>
              <a:t>SVM</a:t>
            </a:r>
          </a:p>
          <a:p>
            <a:pPr marL="0" indent="0">
              <a:buNone/>
            </a:pPr>
            <a:endParaRPr lang="en-IN" dirty="0"/>
          </a:p>
          <a:p>
            <a:pPr marL="0" indent="0">
              <a:buNone/>
            </a:pPr>
            <a:r>
              <a:rPr lang="en-IN" dirty="0"/>
              <a:t>Which type of model is ideal?</a:t>
            </a:r>
          </a:p>
          <a:p>
            <a:pPr marL="514350" indent="-514350">
              <a:buFont typeface="+mj-lt"/>
              <a:buAutoNum type="alphaUcPeriod"/>
            </a:pPr>
            <a:r>
              <a:rPr lang="en-IN" dirty="0"/>
              <a:t>Low bias and high-variance</a:t>
            </a:r>
          </a:p>
          <a:p>
            <a:pPr marL="514350" indent="-514350">
              <a:buFont typeface="+mj-lt"/>
              <a:buAutoNum type="alphaUcPeriod"/>
            </a:pPr>
            <a:r>
              <a:rPr lang="en-IN" dirty="0">
                <a:solidFill>
                  <a:schemeClr val="accent6">
                    <a:lumMod val="75000"/>
                  </a:schemeClr>
                </a:solidFill>
              </a:rPr>
              <a:t>High bias and low-variance</a:t>
            </a:r>
          </a:p>
          <a:p>
            <a:pPr marL="0" indent="0">
              <a:buNone/>
            </a:pPr>
            <a:endParaRPr lang="en-IN" dirty="0"/>
          </a:p>
        </p:txBody>
      </p:sp>
      <p:sp>
        <p:nvSpPr>
          <p:cNvPr id="5" name="TextBox 4">
            <a:extLst>
              <a:ext uri="{FF2B5EF4-FFF2-40B4-BE49-F238E27FC236}">
                <a16:creationId xmlns:a16="http://schemas.microsoft.com/office/drawing/2014/main" id="{636C8DDA-7C0D-C526-F393-F601E5F2EB95}"/>
              </a:ext>
            </a:extLst>
          </p:cNvPr>
          <p:cNvSpPr txBox="1"/>
          <p:nvPr/>
        </p:nvSpPr>
        <p:spPr>
          <a:xfrm>
            <a:off x="6096000" y="230504"/>
            <a:ext cx="5994400" cy="3416320"/>
          </a:xfrm>
          <a:prstGeom prst="rect">
            <a:avLst/>
          </a:prstGeom>
          <a:noFill/>
        </p:spPr>
        <p:txBody>
          <a:bodyPr wrap="square">
            <a:spAutoFit/>
          </a:bodyPr>
          <a:lstStyle/>
          <a:p>
            <a:r>
              <a:rPr lang="en-IN" dirty="0"/>
              <a:t>1. Linear regression: Assumes a linear relationship between the independent variables and the dependent variable.</a:t>
            </a:r>
          </a:p>
          <a:p>
            <a:r>
              <a:rPr lang="en-IN" dirty="0"/>
              <a:t>2. Logistic regression: Assumes a linear relationship between the independent variables and the log-odds of the dependent variable being in a particular category.</a:t>
            </a:r>
          </a:p>
          <a:p>
            <a:r>
              <a:rPr lang="en-IN" dirty="0"/>
              <a:t>3. Linear Discriminant Analysis (LDA): Assumes that the features are normally distributed and that the classes have identical covariance matrices.</a:t>
            </a:r>
          </a:p>
          <a:p>
            <a:endParaRPr lang="en-IN" dirty="0"/>
          </a:p>
          <a:p>
            <a:r>
              <a:rPr lang="en-IN" dirty="0"/>
              <a:t>These models are generally more interpretable and efficient but may not capture complex relationships in the data as well as models with lower bias.</a:t>
            </a:r>
          </a:p>
        </p:txBody>
      </p:sp>
      <p:sp>
        <p:nvSpPr>
          <p:cNvPr id="6" name="TextBox 5">
            <a:extLst>
              <a:ext uri="{FF2B5EF4-FFF2-40B4-BE49-F238E27FC236}">
                <a16:creationId xmlns:a16="http://schemas.microsoft.com/office/drawing/2014/main" id="{1BF6546C-6BA7-B15E-4290-7D5CA21021B7}"/>
              </a:ext>
            </a:extLst>
          </p:cNvPr>
          <p:cNvSpPr txBox="1"/>
          <p:nvPr/>
        </p:nvSpPr>
        <p:spPr>
          <a:xfrm>
            <a:off x="4907280" y="4099956"/>
            <a:ext cx="7284720" cy="2308324"/>
          </a:xfrm>
          <a:prstGeom prst="rect">
            <a:avLst/>
          </a:prstGeom>
          <a:noFill/>
        </p:spPr>
        <p:txBody>
          <a:bodyPr wrap="square">
            <a:spAutoFit/>
          </a:bodyPr>
          <a:lstStyle/>
          <a:p>
            <a:r>
              <a:rPr lang="en-IN" dirty="0"/>
              <a:t>Models with high bias make simpler assumptions about the data, reducing the risk of overfitting. Examples include linear regression, logistic regression, and linear discriminant analysis.</a:t>
            </a:r>
          </a:p>
          <a:p>
            <a:endParaRPr lang="en-IN" dirty="0"/>
          </a:p>
          <a:p>
            <a:r>
              <a:rPr lang="en-IN" dirty="0"/>
              <a:t>On the other hand, models with low bias and high variance can capture complex relationships but are more prone to overfitting. They may perform well on training data but poorly on unseen data. Examples- decision tree, KNN</a:t>
            </a:r>
          </a:p>
        </p:txBody>
      </p:sp>
    </p:spTree>
    <p:extLst>
      <p:ext uri="{BB962C8B-B14F-4D97-AF65-F5344CB8AC3E}">
        <p14:creationId xmlns:p14="http://schemas.microsoft.com/office/powerpoint/2010/main" val="300237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2</a:t>
            </a:fld>
            <a:endParaRPr lang="en-US" altLang="en-US">
              <a:solidFill>
                <a:srgbClr val="000000"/>
              </a:solidFill>
            </a:endParaRPr>
          </a:p>
        </p:txBody>
      </p:sp>
      <p:pic>
        <p:nvPicPr>
          <p:cNvPr id="4" name="Picture 3">
            <a:extLst>
              <a:ext uri="{FF2B5EF4-FFF2-40B4-BE49-F238E27FC236}">
                <a16:creationId xmlns:a16="http://schemas.microsoft.com/office/drawing/2014/main" id="{34E98479-8AC0-D255-35D0-981DBF09B431}"/>
              </a:ext>
            </a:extLst>
          </p:cNvPr>
          <p:cNvPicPr>
            <a:picLocks noChangeAspect="1"/>
          </p:cNvPicPr>
          <p:nvPr/>
        </p:nvPicPr>
        <p:blipFill rotWithShape="1">
          <a:blip r:embed="rId2"/>
          <a:srcRect l="2813" t="45139" r="35860" b="18889"/>
          <a:stretch/>
        </p:blipFill>
        <p:spPr>
          <a:xfrm>
            <a:off x="228600" y="123825"/>
            <a:ext cx="7477125" cy="2466976"/>
          </a:xfrm>
          <a:prstGeom prst="rect">
            <a:avLst/>
          </a:prstGeom>
        </p:spPr>
      </p:pic>
      <p:pic>
        <p:nvPicPr>
          <p:cNvPr id="5" name="Picture 4">
            <a:extLst>
              <a:ext uri="{FF2B5EF4-FFF2-40B4-BE49-F238E27FC236}">
                <a16:creationId xmlns:a16="http://schemas.microsoft.com/office/drawing/2014/main" id="{4EBD0B25-4D01-F15D-1940-8999837D518B}"/>
              </a:ext>
            </a:extLst>
          </p:cNvPr>
          <p:cNvPicPr>
            <a:picLocks noChangeAspect="1"/>
          </p:cNvPicPr>
          <p:nvPr/>
        </p:nvPicPr>
        <p:blipFill rotWithShape="1">
          <a:blip r:embed="rId3"/>
          <a:srcRect l="16172" t="51805" r="28333" b="16389"/>
          <a:stretch/>
        </p:blipFill>
        <p:spPr>
          <a:xfrm>
            <a:off x="228600" y="3057524"/>
            <a:ext cx="9677400" cy="3119839"/>
          </a:xfrm>
          <a:prstGeom prst="rect">
            <a:avLst/>
          </a:prstGeom>
        </p:spPr>
      </p:pic>
      <p:pic>
        <p:nvPicPr>
          <p:cNvPr id="7" name="Picture 6">
            <a:extLst>
              <a:ext uri="{FF2B5EF4-FFF2-40B4-BE49-F238E27FC236}">
                <a16:creationId xmlns:a16="http://schemas.microsoft.com/office/drawing/2014/main" id="{B13DE685-7A05-9098-7031-DF6A07B810F7}"/>
              </a:ext>
            </a:extLst>
          </p:cNvPr>
          <p:cNvPicPr>
            <a:picLocks noChangeAspect="1"/>
          </p:cNvPicPr>
          <p:nvPr/>
        </p:nvPicPr>
        <p:blipFill rotWithShape="1">
          <a:blip r:embed="rId4"/>
          <a:srcRect l="20469" t="44584" r="44531" b="31249"/>
          <a:stretch/>
        </p:blipFill>
        <p:spPr>
          <a:xfrm>
            <a:off x="7874000" y="2600324"/>
            <a:ext cx="4267200" cy="1657351"/>
          </a:xfrm>
          <a:prstGeom prst="rect">
            <a:avLst/>
          </a:prstGeom>
        </p:spPr>
      </p:pic>
      <p:sp>
        <p:nvSpPr>
          <p:cNvPr id="8" name="TextBox 7">
            <a:extLst>
              <a:ext uri="{FF2B5EF4-FFF2-40B4-BE49-F238E27FC236}">
                <a16:creationId xmlns:a16="http://schemas.microsoft.com/office/drawing/2014/main" id="{DDBE261F-D7A8-008F-8EAC-9F15DD2A0A95}"/>
              </a:ext>
            </a:extLst>
          </p:cNvPr>
          <p:cNvSpPr txBox="1"/>
          <p:nvPr/>
        </p:nvSpPr>
        <p:spPr>
          <a:xfrm>
            <a:off x="8534400" y="2057400"/>
            <a:ext cx="3009900" cy="369332"/>
          </a:xfrm>
          <a:prstGeom prst="rect">
            <a:avLst/>
          </a:prstGeom>
          <a:noFill/>
        </p:spPr>
        <p:txBody>
          <a:bodyPr wrap="square" rtlCol="0">
            <a:spAutoFit/>
          </a:bodyPr>
          <a:lstStyle/>
          <a:p>
            <a:r>
              <a:rPr lang="en-US" dirty="0"/>
              <a:t>Covariance Matrix</a:t>
            </a:r>
            <a:endParaRPr lang="en-IN" dirty="0"/>
          </a:p>
        </p:txBody>
      </p:sp>
    </p:spTree>
    <p:extLst>
      <p:ext uri="{BB962C8B-B14F-4D97-AF65-F5344CB8AC3E}">
        <p14:creationId xmlns:p14="http://schemas.microsoft.com/office/powerpoint/2010/main" val="3879382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4FC1AD2-FD11-ACD2-15E9-7B9E96C4ECFF}"/>
              </a:ext>
            </a:extLst>
          </p:cNvPr>
          <p:cNvSpPr txBox="1"/>
          <p:nvPr/>
        </p:nvSpPr>
        <p:spPr>
          <a:xfrm>
            <a:off x="5171440" y="201612"/>
            <a:ext cx="7172960" cy="2308324"/>
          </a:xfrm>
          <a:prstGeom prst="rect">
            <a:avLst/>
          </a:prstGeom>
          <a:noFill/>
        </p:spPr>
        <p:txBody>
          <a:bodyPr wrap="square">
            <a:spAutoFit/>
          </a:bodyPr>
          <a:lstStyle/>
          <a:p>
            <a:r>
              <a:rPr lang="en-IN" dirty="0"/>
              <a:t>Models with high bias and low complexity tend to have low variance. </a:t>
            </a:r>
          </a:p>
          <a:p>
            <a:r>
              <a:rPr lang="en-IN" dirty="0"/>
              <a:t>- Linear regression</a:t>
            </a:r>
          </a:p>
          <a:p>
            <a:r>
              <a:rPr lang="en-IN" dirty="0"/>
              <a:t>- Logistic regression</a:t>
            </a:r>
          </a:p>
          <a:p>
            <a:r>
              <a:rPr lang="en-IN" dirty="0"/>
              <a:t>- Linear Discriminant Analysis</a:t>
            </a:r>
          </a:p>
          <a:p>
            <a:endParaRPr lang="en-IN" dirty="0"/>
          </a:p>
          <a:p>
            <a:r>
              <a:rPr lang="en-IN" dirty="0"/>
              <a:t>These models have relatively simple structures and make strong assumptions about the underlying data, which often results in low variance. </a:t>
            </a:r>
          </a:p>
        </p:txBody>
      </p:sp>
      <p:sp>
        <p:nvSpPr>
          <p:cNvPr id="8" name="Content Placeholder 2">
            <a:extLst>
              <a:ext uri="{FF2B5EF4-FFF2-40B4-BE49-F238E27FC236}">
                <a16:creationId xmlns:a16="http://schemas.microsoft.com/office/drawing/2014/main" id="{E510CB42-87A5-CD94-C4D9-E05ECC2CC299}"/>
              </a:ext>
            </a:extLst>
          </p:cNvPr>
          <p:cNvSpPr txBox="1">
            <a:spLocks/>
          </p:cNvSpPr>
          <p:nvPr/>
        </p:nvSpPr>
        <p:spPr>
          <a:xfrm>
            <a:off x="152400" y="201612"/>
            <a:ext cx="4866640" cy="64547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Which of the models tend to have low-variance ?</a:t>
            </a:r>
          </a:p>
          <a:p>
            <a:pPr marL="514350" indent="-514350">
              <a:buFont typeface="+mj-lt"/>
              <a:buAutoNum type="alphaUcPeriod"/>
            </a:pPr>
            <a:r>
              <a:rPr lang="en-IN" dirty="0">
                <a:solidFill>
                  <a:schemeClr val="accent6">
                    <a:lumMod val="75000"/>
                  </a:schemeClr>
                </a:solidFill>
              </a:rPr>
              <a:t>Linear regression</a:t>
            </a:r>
          </a:p>
          <a:p>
            <a:pPr marL="514350" indent="-514350">
              <a:buFont typeface="+mj-lt"/>
              <a:buAutoNum type="alphaUcPeriod"/>
            </a:pPr>
            <a:r>
              <a:rPr lang="en-IN" dirty="0"/>
              <a:t>Decision tree</a:t>
            </a:r>
          </a:p>
          <a:p>
            <a:pPr marL="514350" indent="-514350">
              <a:buFont typeface="+mj-lt"/>
              <a:buAutoNum type="alphaUcPeriod"/>
            </a:pPr>
            <a:r>
              <a:rPr lang="en-IN" dirty="0">
                <a:solidFill>
                  <a:schemeClr val="accent6">
                    <a:lumMod val="75000"/>
                  </a:schemeClr>
                </a:solidFill>
              </a:rPr>
              <a:t>Logistic regression</a:t>
            </a:r>
          </a:p>
          <a:p>
            <a:pPr marL="514350" indent="-514350">
              <a:buFont typeface="+mj-lt"/>
              <a:buAutoNum type="alphaUcPeriod"/>
            </a:pPr>
            <a:r>
              <a:rPr lang="en-IN" dirty="0"/>
              <a:t>K-NN</a:t>
            </a:r>
          </a:p>
          <a:p>
            <a:pPr marL="514350" indent="-514350">
              <a:buFont typeface="+mj-lt"/>
              <a:buAutoNum type="alphaUcPeriod"/>
            </a:pPr>
            <a:r>
              <a:rPr lang="en-IN" dirty="0">
                <a:solidFill>
                  <a:schemeClr val="accent6">
                    <a:lumMod val="75000"/>
                  </a:schemeClr>
                </a:solidFill>
              </a:rPr>
              <a:t>Linear Discriminant Analysis</a:t>
            </a:r>
          </a:p>
          <a:p>
            <a:pPr marL="0" indent="0">
              <a:buNone/>
            </a:pPr>
            <a:endParaRPr lang="en-IN" dirty="0">
              <a:solidFill>
                <a:schemeClr val="accent6">
                  <a:lumMod val="75000"/>
                </a:schemeClr>
              </a:solidFill>
            </a:endParaRPr>
          </a:p>
          <a:p>
            <a:pPr marL="0" indent="0">
              <a:buNone/>
            </a:pPr>
            <a:r>
              <a:rPr lang="en-IN" dirty="0"/>
              <a:t>Which of the models tend to have high-variance ?</a:t>
            </a:r>
          </a:p>
          <a:p>
            <a:pPr marL="457200" indent="-457200">
              <a:buFont typeface="+mj-lt"/>
              <a:buAutoNum type="alphaUcPeriod"/>
            </a:pPr>
            <a:r>
              <a:rPr lang="en-IN" dirty="0">
                <a:solidFill>
                  <a:schemeClr val="accent6">
                    <a:lumMod val="75000"/>
                  </a:schemeClr>
                </a:solidFill>
              </a:rPr>
              <a:t>Decision trees</a:t>
            </a:r>
          </a:p>
          <a:p>
            <a:pPr marL="457200" indent="-457200">
              <a:buFont typeface="+mj-lt"/>
              <a:buAutoNum type="alphaUcPeriod"/>
            </a:pPr>
            <a:r>
              <a:rPr lang="en-IN" dirty="0"/>
              <a:t>Linear regression</a:t>
            </a:r>
          </a:p>
          <a:p>
            <a:pPr marL="457200" indent="-457200">
              <a:buFont typeface="+mj-lt"/>
              <a:buAutoNum type="alphaUcPeriod"/>
            </a:pPr>
            <a:r>
              <a:rPr lang="en-IN" dirty="0"/>
              <a:t>Logistic regression</a:t>
            </a:r>
          </a:p>
          <a:p>
            <a:pPr marL="457200" indent="-457200">
              <a:buFont typeface="+mj-lt"/>
              <a:buAutoNum type="alphaUcPeriod"/>
            </a:pPr>
            <a:r>
              <a:rPr lang="en-IN" dirty="0"/>
              <a:t>Perceptron (single layer)</a:t>
            </a:r>
          </a:p>
          <a:p>
            <a:pPr marL="457200" indent="-457200">
              <a:buFont typeface="+mj-lt"/>
              <a:buAutoNum type="alphaUcPeriod"/>
            </a:pPr>
            <a:r>
              <a:rPr lang="en-IN" dirty="0">
                <a:solidFill>
                  <a:schemeClr val="accent6">
                    <a:lumMod val="75000"/>
                  </a:schemeClr>
                </a:solidFill>
              </a:rPr>
              <a:t>K-NN</a:t>
            </a:r>
          </a:p>
          <a:p>
            <a:pPr marL="457200" indent="-457200">
              <a:buFont typeface="+mj-lt"/>
              <a:buAutoNum type="alphaUcPeriod"/>
            </a:pPr>
            <a:r>
              <a:rPr lang="en-IN" dirty="0">
                <a:solidFill>
                  <a:schemeClr val="accent6">
                    <a:lumMod val="75000"/>
                  </a:schemeClr>
                </a:solidFill>
              </a:rPr>
              <a:t>SVM</a:t>
            </a:r>
          </a:p>
        </p:txBody>
      </p:sp>
      <p:sp>
        <p:nvSpPr>
          <p:cNvPr id="9" name="TextBox 8">
            <a:extLst>
              <a:ext uri="{FF2B5EF4-FFF2-40B4-BE49-F238E27FC236}">
                <a16:creationId xmlns:a16="http://schemas.microsoft.com/office/drawing/2014/main" id="{27AADF88-9ABD-A3F3-62D2-932895CB652E}"/>
              </a:ext>
            </a:extLst>
          </p:cNvPr>
          <p:cNvSpPr txBox="1"/>
          <p:nvPr/>
        </p:nvSpPr>
        <p:spPr>
          <a:xfrm>
            <a:off x="5171440" y="3697189"/>
            <a:ext cx="6817360" cy="2862322"/>
          </a:xfrm>
          <a:prstGeom prst="rect">
            <a:avLst/>
          </a:prstGeom>
          <a:noFill/>
        </p:spPr>
        <p:txBody>
          <a:bodyPr wrap="square">
            <a:spAutoFit/>
          </a:bodyPr>
          <a:lstStyle/>
          <a:p>
            <a:r>
              <a:rPr lang="en-IN" dirty="0"/>
              <a:t>The models that tend to have high variance are those that are more flexible and capable of capturing complex relationships in the data. They are prone to overfitting.</a:t>
            </a:r>
          </a:p>
          <a:p>
            <a:endParaRPr lang="en-IN" dirty="0"/>
          </a:p>
          <a:p>
            <a:r>
              <a:rPr lang="en-IN" dirty="0"/>
              <a:t>- Decision tree: Decision trees tend to have high variance, especially if they are deep and unconstrained. They can learn intricate patterns from the data, which can lead to overfitting.</a:t>
            </a:r>
          </a:p>
          <a:p>
            <a:r>
              <a:rPr lang="en-IN" dirty="0"/>
              <a:t>- K-NN: K-NN can have high variance, especially with small values of k. With smaller values of k, the decision boundaries can be highly influenced by noise in the data, leading to overfitting.</a:t>
            </a:r>
          </a:p>
        </p:txBody>
      </p:sp>
    </p:spTree>
    <p:extLst>
      <p:ext uri="{BB962C8B-B14F-4D97-AF65-F5344CB8AC3E}">
        <p14:creationId xmlns:p14="http://schemas.microsoft.com/office/powerpoint/2010/main" val="173038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7EB72-570C-ABD5-7DB7-663178A08179}"/>
              </a:ext>
            </a:extLst>
          </p:cNvPr>
          <p:cNvSpPr>
            <a:spLocks noGrp="1"/>
          </p:cNvSpPr>
          <p:nvPr>
            <p:ph type="title"/>
          </p:nvPr>
        </p:nvSpPr>
        <p:spPr>
          <a:xfrm>
            <a:off x="838200" y="-124912"/>
            <a:ext cx="10515600" cy="1325563"/>
          </a:xfrm>
        </p:spPr>
        <p:txBody>
          <a:bodyPr/>
          <a:lstStyle/>
          <a:p>
            <a:r>
              <a:rPr lang="en-US" dirty="0"/>
              <a:t>Confusion matrix and Performance Measures</a:t>
            </a:r>
            <a:endParaRPr lang="en-IN" dirty="0"/>
          </a:p>
        </p:txBody>
      </p:sp>
      <p:pic>
        <p:nvPicPr>
          <p:cNvPr id="13" name="Content Placeholder 12">
            <a:extLst>
              <a:ext uri="{FF2B5EF4-FFF2-40B4-BE49-F238E27FC236}">
                <a16:creationId xmlns:a16="http://schemas.microsoft.com/office/drawing/2014/main" id="{984546D6-FE82-738C-290C-DAC566513890}"/>
              </a:ext>
            </a:extLst>
          </p:cNvPr>
          <p:cNvPicPr>
            <a:picLocks noGrp="1" noChangeAspect="1"/>
          </p:cNvPicPr>
          <p:nvPr>
            <p:ph idx="1"/>
          </p:nvPr>
        </p:nvPicPr>
        <p:blipFill>
          <a:blip r:embed="rId2"/>
          <a:stretch>
            <a:fillRect/>
          </a:stretch>
        </p:blipFill>
        <p:spPr>
          <a:xfrm>
            <a:off x="2152650" y="1757363"/>
            <a:ext cx="7181850" cy="4048125"/>
          </a:xfrm>
          <a:prstGeom prst="rect">
            <a:avLst/>
          </a:prstGeom>
        </p:spPr>
      </p:pic>
      <p:sp>
        <p:nvSpPr>
          <p:cNvPr id="3" name="TextBox 2">
            <a:extLst>
              <a:ext uri="{FF2B5EF4-FFF2-40B4-BE49-F238E27FC236}">
                <a16:creationId xmlns:a16="http://schemas.microsoft.com/office/drawing/2014/main" id="{FE79B932-5382-5698-ED24-2DA66A506BAA}"/>
              </a:ext>
            </a:extLst>
          </p:cNvPr>
          <p:cNvSpPr txBox="1"/>
          <p:nvPr/>
        </p:nvSpPr>
        <p:spPr>
          <a:xfrm>
            <a:off x="8817863" y="3027466"/>
            <a:ext cx="1349883" cy="307777"/>
          </a:xfrm>
          <a:prstGeom prst="rect">
            <a:avLst/>
          </a:prstGeom>
          <a:noFill/>
        </p:spPr>
        <p:txBody>
          <a:bodyPr wrap="square" rtlCol="0">
            <a:spAutoFit/>
          </a:bodyPr>
          <a:lstStyle/>
          <a:p>
            <a:r>
              <a:rPr lang="en-US" sz="1400" b="1" dirty="0"/>
              <a:t>/ Recall</a:t>
            </a:r>
            <a:endParaRPr lang="en-IN" sz="1400" b="1" dirty="0"/>
          </a:p>
        </p:txBody>
      </p:sp>
      <p:pic>
        <p:nvPicPr>
          <p:cNvPr id="6" name="Picture 5">
            <a:extLst>
              <a:ext uri="{FF2B5EF4-FFF2-40B4-BE49-F238E27FC236}">
                <a16:creationId xmlns:a16="http://schemas.microsoft.com/office/drawing/2014/main" id="{9333EAD1-BFBE-A76A-26D7-F585E179F6B0}"/>
              </a:ext>
            </a:extLst>
          </p:cNvPr>
          <p:cNvPicPr>
            <a:picLocks noChangeAspect="1"/>
          </p:cNvPicPr>
          <p:nvPr/>
        </p:nvPicPr>
        <p:blipFill>
          <a:blip r:embed="rId3"/>
          <a:srcRect t="58615"/>
          <a:stretch/>
        </p:blipFill>
        <p:spPr>
          <a:xfrm>
            <a:off x="1607240" y="4980781"/>
            <a:ext cx="2806844" cy="625475"/>
          </a:xfrm>
          <a:prstGeom prst="rect">
            <a:avLst/>
          </a:prstGeom>
        </p:spPr>
      </p:pic>
    </p:spTree>
    <p:extLst>
      <p:ext uri="{BB962C8B-B14F-4D97-AF65-F5344CB8AC3E}">
        <p14:creationId xmlns:p14="http://schemas.microsoft.com/office/powerpoint/2010/main" val="134395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3</a:t>
            </a:fld>
            <a:endParaRPr lang="en-US" altLang="en-US">
              <a:solidFill>
                <a:srgbClr val="000000"/>
              </a:solidFill>
            </a:endParaRPr>
          </a:p>
        </p:txBody>
      </p:sp>
      <p:pic>
        <p:nvPicPr>
          <p:cNvPr id="6" name="Picture 5">
            <a:extLst>
              <a:ext uri="{FF2B5EF4-FFF2-40B4-BE49-F238E27FC236}">
                <a16:creationId xmlns:a16="http://schemas.microsoft.com/office/drawing/2014/main" id="{20643DEA-B926-89F4-0BCB-62D8F6EFF9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603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4</a:t>
            </a:fld>
            <a:endParaRPr lang="en-US" altLang="en-US">
              <a:solidFill>
                <a:srgbClr val="000000"/>
              </a:solidFill>
            </a:endParaRPr>
          </a:p>
        </p:txBody>
      </p:sp>
      <p:pic>
        <p:nvPicPr>
          <p:cNvPr id="4" name="Picture 3">
            <a:extLst>
              <a:ext uri="{FF2B5EF4-FFF2-40B4-BE49-F238E27FC236}">
                <a16:creationId xmlns:a16="http://schemas.microsoft.com/office/drawing/2014/main" id="{3559A0C8-5CFE-8F62-F13E-E5FBA7A966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496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5</a:t>
            </a:fld>
            <a:endParaRPr lang="en-US" altLang="en-US">
              <a:solidFill>
                <a:srgbClr val="000000"/>
              </a:solidFill>
            </a:endParaRPr>
          </a:p>
        </p:txBody>
      </p:sp>
      <p:pic>
        <p:nvPicPr>
          <p:cNvPr id="4" name="Picture 3">
            <a:extLst>
              <a:ext uri="{FF2B5EF4-FFF2-40B4-BE49-F238E27FC236}">
                <a16:creationId xmlns:a16="http://schemas.microsoft.com/office/drawing/2014/main" id="{264C92AB-260E-4B7F-BEEF-21D4443668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81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6</a:t>
            </a:fld>
            <a:endParaRPr lang="en-US" altLang="en-US">
              <a:solidFill>
                <a:srgbClr val="000000"/>
              </a:solidFill>
            </a:endParaRPr>
          </a:p>
        </p:txBody>
      </p:sp>
      <p:pic>
        <p:nvPicPr>
          <p:cNvPr id="4" name="Picture 3">
            <a:extLst>
              <a:ext uri="{FF2B5EF4-FFF2-40B4-BE49-F238E27FC236}">
                <a16:creationId xmlns:a16="http://schemas.microsoft.com/office/drawing/2014/main" id="{A2181913-D8B6-C887-9132-46760C1735F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0F6B396-91D2-A8B9-EFA3-7B99F5790622}"/>
              </a:ext>
            </a:extLst>
          </p:cNvPr>
          <p:cNvSpPr txBox="1"/>
          <p:nvPr/>
        </p:nvSpPr>
        <p:spPr>
          <a:xfrm>
            <a:off x="7829550" y="2321285"/>
            <a:ext cx="2238375" cy="1754326"/>
          </a:xfrm>
          <a:prstGeom prst="rect">
            <a:avLst/>
          </a:prstGeom>
          <a:noFill/>
        </p:spPr>
        <p:txBody>
          <a:bodyPr wrap="square" rtlCol="0">
            <a:spAutoFit/>
          </a:bodyPr>
          <a:lstStyle/>
          <a:p>
            <a:r>
              <a:rPr lang="en-US" dirty="0"/>
              <a:t>To calculate e2, put lambda2 value in ||U2|| formula and then find e2 =[11/||U2|| , (14-lambda2)/||U2||]</a:t>
            </a:r>
            <a:endParaRPr lang="en-IN"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D9EB3BA-27CA-E607-2675-84D25CAECABA}"/>
                  </a:ext>
                </a:extLst>
              </p14:cNvPr>
              <p14:cNvContentPartPr/>
              <p14:nvPr/>
            </p14:nvContentPartPr>
            <p14:xfrm>
              <a:off x="8374755" y="4352610"/>
              <a:ext cx="356760" cy="801720"/>
            </p14:xfrm>
          </p:contentPart>
        </mc:Choice>
        <mc:Fallback xmlns="">
          <p:pic>
            <p:nvPicPr>
              <p:cNvPr id="6" name="Ink 5">
                <a:extLst>
                  <a:ext uri="{FF2B5EF4-FFF2-40B4-BE49-F238E27FC236}">
                    <a16:creationId xmlns:a16="http://schemas.microsoft.com/office/drawing/2014/main" id="{3D9EB3BA-27CA-E607-2675-84D25CAECABA}"/>
                  </a:ext>
                </a:extLst>
              </p:cNvPr>
              <p:cNvPicPr/>
              <p:nvPr/>
            </p:nvPicPr>
            <p:blipFill>
              <a:blip r:embed="rId4"/>
              <a:stretch>
                <a:fillRect/>
              </a:stretch>
            </p:blipFill>
            <p:spPr>
              <a:xfrm>
                <a:off x="8370435" y="4348290"/>
                <a:ext cx="365400" cy="810360"/>
              </a:xfrm>
              <a:prstGeom prst="rect">
                <a:avLst/>
              </a:prstGeom>
            </p:spPr>
          </p:pic>
        </mc:Fallback>
      </mc:AlternateContent>
    </p:spTree>
    <p:extLst>
      <p:ext uri="{BB962C8B-B14F-4D97-AF65-F5344CB8AC3E}">
        <p14:creationId xmlns:p14="http://schemas.microsoft.com/office/powerpoint/2010/main" val="40193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7</a:t>
            </a:fld>
            <a:endParaRPr lang="en-US" altLang="en-US">
              <a:solidFill>
                <a:srgbClr val="000000"/>
              </a:solidFill>
            </a:endParaRPr>
          </a:p>
        </p:txBody>
      </p:sp>
      <p:pic>
        <p:nvPicPr>
          <p:cNvPr id="4" name="Picture 3">
            <a:extLst>
              <a:ext uri="{FF2B5EF4-FFF2-40B4-BE49-F238E27FC236}">
                <a16:creationId xmlns:a16="http://schemas.microsoft.com/office/drawing/2014/main" id="{290546EA-4865-B9E5-9522-EBCF0F80D827}"/>
              </a:ext>
            </a:extLst>
          </p:cNvPr>
          <p:cNvPicPr>
            <a:picLocks noChangeAspect="1"/>
          </p:cNvPicPr>
          <p:nvPr/>
        </p:nvPicPr>
        <p:blipFill>
          <a:blip r:embed="rId2"/>
          <a:stretch>
            <a:fillRect/>
          </a:stretch>
        </p:blipFill>
        <p:spPr>
          <a:xfrm>
            <a:off x="0" y="-9525"/>
            <a:ext cx="12192000" cy="6858000"/>
          </a:xfrm>
          <a:prstGeom prst="rect">
            <a:avLst/>
          </a:prstGeom>
        </p:spPr>
      </p:pic>
      <p:sp>
        <p:nvSpPr>
          <p:cNvPr id="5" name="TextBox 4">
            <a:extLst>
              <a:ext uri="{FF2B5EF4-FFF2-40B4-BE49-F238E27FC236}">
                <a16:creationId xmlns:a16="http://schemas.microsoft.com/office/drawing/2014/main" id="{CB8063BC-4736-903F-08B3-3639C689FE6B}"/>
              </a:ext>
            </a:extLst>
          </p:cNvPr>
          <p:cNvSpPr txBox="1"/>
          <p:nvPr/>
        </p:nvSpPr>
        <p:spPr>
          <a:xfrm>
            <a:off x="1047750" y="5939909"/>
            <a:ext cx="6000750" cy="369332"/>
          </a:xfrm>
          <a:prstGeom prst="rect">
            <a:avLst/>
          </a:prstGeom>
          <a:noFill/>
        </p:spPr>
        <p:txBody>
          <a:bodyPr wrap="square" rtlCol="0">
            <a:spAutoFit/>
          </a:bodyPr>
          <a:lstStyle/>
          <a:p>
            <a:r>
              <a:rPr lang="en-US" dirty="0"/>
              <a:t>Similarly compute for all other points in X1</a:t>
            </a:r>
            <a:endParaRPr lang="en-IN" dirty="0"/>
          </a:p>
        </p:txBody>
      </p:sp>
    </p:spTree>
    <p:extLst>
      <p:ext uri="{BB962C8B-B14F-4D97-AF65-F5344CB8AC3E}">
        <p14:creationId xmlns:p14="http://schemas.microsoft.com/office/powerpoint/2010/main" val="218009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41178-09C5-3299-FFC9-C9A0575FF3BB}"/>
              </a:ext>
            </a:extLst>
          </p:cNvPr>
          <p:cNvSpPr>
            <a:spLocks noGrp="1"/>
          </p:cNvSpPr>
          <p:nvPr>
            <p:ph type="sldNum" sz="quarter" idx="12"/>
          </p:nvPr>
        </p:nvSpPr>
        <p:spPr/>
        <p:txBody>
          <a:bodyPr/>
          <a:lstStyle/>
          <a:p>
            <a:fld id="{2C8C5CDF-FC36-4CF2-BA9B-610CC5ECFE81}" type="slidenum">
              <a:rPr lang="en-US" altLang="en-US" smtClean="0">
                <a:solidFill>
                  <a:srgbClr val="000000"/>
                </a:solidFill>
              </a:rPr>
              <a:pPr/>
              <a:t>8</a:t>
            </a:fld>
            <a:endParaRPr lang="en-US" altLang="en-US">
              <a:solidFill>
                <a:srgbClr val="000000"/>
              </a:solidFill>
            </a:endParaRPr>
          </a:p>
        </p:txBody>
      </p:sp>
      <p:pic>
        <p:nvPicPr>
          <p:cNvPr id="4" name="Picture 3">
            <a:extLst>
              <a:ext uri="{FF2B5EF4-FFF2-40B4-BE49-F238E27FC236}">
                <a16:creationId xmlns:a16="http://schemas.microsoft.com/office/drawing/2014/main" id="{FB498E6B-BDDF-68DB-4133-3A86C70211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7741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xfrm>
            <a:off x="8489217" y="3063875"/>
            <a:ext cx="2743200" cy="365125"/>
          </a:xfrm>
          <a:noFill/>
        </p:spPr>
        <p:txBody>
          <a:bodyPr/>
          <a:lstStyle/>
          <a:p>
            <a:fld id="{2A6979E0-9A5B-DF4B-BDBC-4A8AF2BD7A65}" type="slidenum">
              <a:rPr lang="en-US" smtClean="0">
                <a:latin typeface="Times New Roman" pitchFamily="1" charset="0"/>
              </a:rPr>
              <a:pPr/>
              <a:t>9</a:t>
            </a:fld>
            <a:endParaRPr lang="en-US">
              <a:latin typeface="Times New Roman" pitchFamily="1" charset="0"/>
            </a:endParaRPr>
          </a:p>
        </p:txBody>
      </p:sp>
      <p:sp>
        <p:nvSpPr>
          <p:cNvPr id="186370" name="Rectangle 2"/>
          <p:cNvSpPr>
            <a:spLocks noGrp="1" noChangeArrowheads="1"/>
          </p:cNvSpPr>
          <p:nvPr>
            <p:ph type="title"/>
          </p:nvPr>
        </p:nvSpPr>
        <p:spPr>
          <a:xfrm>
            <a:off x="14881" y="83189"/>
            <a:ext cx="2743201" cy="664417"/>
          </a:xfrm>
        </p:spPr>
        <p:txBody>
          <a:bodyPr>
            <a:normAutofit fontScale="90000"/>
          </a:bodyPr>
          <a:lstStyle/>
          <a:p>
            <a:pPr eaLnBrk="1" hangingPunct="1">
              <a:defRPr/>
            </a:pPr>
            <a:r>
              <a:rPr lang="en-US" dirty="0">
                <a:ea typeface="+mj-ea"/>
                <a:cs typeface="+mj-cs"/>
              </a:rPr>
              <a:t>Perceptron</a:t>
            </a:r>
          </a:p>
        </p:txBody>
      </p:sp>
      <p:sp>
        <p:nvSpPr>
          <p:cNvPr id="27653" name="Rectangle 3"/>
          <p:cNvSpPr>
            <a:spLocks noGrp="1" noChangeArrowheads="1"/>
          </p:cNvSpPr>
          <p:nvPr>
            <p:ph type="body" idx="1"/>
          </p:nvPr>
        </p:nvSpPr>
        <p:spPr>
          <a:xfrm>
            <a:off x="189768" y="865421"/>
            <a:ext cx="11946879" cy="4351338"/>
          </a:xfrm>
        </p:spPr>
        <p:txBody>
          <a:bodyPr>
            <a:normAutofit/>
          </a:bodyPr>
          <a:lstStyle/>
          <a:p>
            <a:pPr marL="0" indent="0" eaLnBrk="1" hangingPunct="1">
              <a:buNone/>
            </a:pPr>
            <a:r>
              <a:rPr lang="en-US" dirty="0">
                <a:ea typeface="ＭＳ Ｐゴシック" pitchFamily="1" charset="-128"/>
                <a:cs typeface="ＭＳ Ｐゴシック" pitchFamily="1" charset="-128"/>
              </a:rPr>
              <a:t>W</a:t>
            </a:r>
            <a:r>
              <a:rPr lang="en-US" dirty="0"/>
              <a:t>orks as a linear binary classifier (a threshold function  which put positive outputs into one class &amp; negative ones in other class)</a:t>
            </a:r>
          </a:p>
          <a:p>
            <a:pPr marL="0" indent="0" eaLnBrk="1" hangingPunct="1">
              <a:buNone/>
            </a:pPr>
            <a:endParaRPr lang="en-IN" dirty="0"/>
          </a:p>
          <a:p>
            <a:pPr eaLnBrk="1" hangingPunct="1"/>
            <a:endParaRPr lang="en-US" dirty="0">
              <a:ea typeface="ＭＳ Ｐゴシック" pitchFamily="1" charset="-128"/>
              <a:cs typeface="ＭＳ Ｐゴシック" pitchFamily="1" charset="-128"/>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46720851"/>
              </p:ext>
            </p:extLst>
          </p:nvPr>
        </p:nvGraphicFramePr>
        <p:xfrm>
          <a:off x="9566327" y="1973841"/>
          <a:ext cx="2273300" cy="1366837"/>
        </p:xfrm>
        <a:graphic>
          <a:graphicData uri="http://schemas.openxmlformats.org/presentationml/2006/ole">
            <mc:AlternateContent xmlns:mc="http://schemas.openxmlformats.org/markup-compatibility/2006">
              <mc:Choice xmlns:v="urn:schemas-microsoft-com:vml" Requires="v">
                <p:oleObj name="Equation" r:id="rId3" imgW="1498997" imgH="889397" progId="Equation.3">
                  <p:embed/>
                </p:oleObj>
              </mc:Choice>
              <mc:Fallback>
                <p:oleObj name="Equation" r:id="rId3" imgW="1498997" imgH="889397" progId="Equation.3">
                  <p:embed/>
                  <p:pic>
                    <p:nvPicPr>
                      <p:cNvPr id="317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6327" y="1973841"/>
                        <a:ext cx="2273300" cy="1366837"/>
                      </a:xfrm>
                      <a:prstGeom prst="rect">
                        <a:avLst/>
                      </a:prstGeom>
                      <a:solidFill>
                        <a:schemeClr val="accent1"/>
                      </a:solidFill>
                      <a:ln>
                        <a:noFill/>
                      </a:ln>
                      <a:extLst>
                        <a:ext uri="{91240B29-F687-4f45-9708-019B960494DF}">
                          <a14:hiddenLine xmlns="" xmlns:a14="http://schemas.microsoft.com/office/drawing/2010/main" w="9525">
                            <a:solidFill>
                              <a:schemeClr val="bg1"/>
                            </a:solidFill>
                            <a:miter lim="800000"/>
                            <a:headEnd/>
                            <a:tailEnd/>
                          </a14:hiddenLine>
                        </a:ext>
                      </a:extLst>
                    </p:spPr>
                  </p:pic>
                </p:oleObj>
              </mc:Fallback>
            </mc:AlternateContent>
          </a:graphicData>
        </a:graphic>
      </p:graphicFrame>
      <p:grpSp>
        <p:nvGrpSpPr>
          <p:cNvPr id="31764" name="Group 58"/>
          <p:cNvGrpSpPr>
            <a:grpSpLocks/>
          </p:cNvGrpSpPr>
          <p:nvPr/>
        </p:nvGrpSpPr>
        <p:grpSpPr bwMode="auto">
          <a:xfrm>
            <a:off x="189768" y="1869860"/>
            <a:ext cx="1509786" cy="1554129"/>
            <a:chOff x="442" y="2810"/>
            <a:chExt cx="710" cy="790"/>
          </a:xfrm>
        </p:grpSpPr>
        <p:sp>
          <p:nvSpPr>
            <p:cNvPr id="31765" name="Text Box 59"/>
            <p:cNvSpPr txBox="1">
              <a:spLocks noChangeArrowheads="1"/>
            </p:cNvSpPr>
            <p:nvPr/>
          </p:nvSpPr>
          <p:spPr bwMode="auto">
            <a:xfrm>
              <a:off x="442" y="2810"/>
              <a:ext cx="239" cy="250"/>
            </a:xfrm>
            <a:prstGeom prst="rect">
              <a:avLst/>
            </a:prstGeom>
            <a:noFill/>
            <a:ln w="9525">
              <a:noFill/>
              <a:miter lim="800000"/>
              <a:headEnd/>
              <a:tailEnd/>
            </a:ln>
          </p:spPr>
          <p:txBody>
            <a:bodyPr wrap="none">
              <a:prstTxWarp prst="textNoShape">
                <a:avLst/>
              </a:prstTxWarp>
              <a:spAutoFit/>
            </a:bodyPr>
            <a:lstStyle/>
            <a:p>
              <a:r>
                <a:rPr lang="en-US" sz="2000" i="1"/>
                <a:t>x</a:t>
              </a:r>
              <a:r>
                <a:rPr lang="en-US" sz="2000" baseline="-25000"/>
                <a:t>1</a:t>
              </a:r>
            </a:p>
          </p:txBody>
        </p:sp>
        <p:sp>
          <p:nvSpPr>
            <p:cNvPr id="31766" name="Text Box 60"/>
            <p:cNvSpPr txBox="1">
              <a:spLocks noChangeArrowheads="1"/>
            </p:cNvSpPr>
            <p:nvPr/>
          </p:nvSpPr>
          <p:spPr bwMode="auto">
            <a:xfrm>
              <a:off x="690" y="2810"/>
              <a:ext cx="239" cy="250"/>
            </a:xfrm>
            <a:prstGeom prst="rect">
              <a:avLst/>
            </a:prstGeom>
            <a:noFill/>
            <a:ln w="9525">
              <a:noFill/>
              <a:miter lim="800000"/>
              <a:headEnd/>
              <a:tailEnd/>
            </a:ln>
          </p:spPr>
          <p:txBody>
            <a:bodyPr wrap="none">
              <a:prstTxWarp prst="textNoShape">
                <a:avLst/>
              </a:prstTxWarp>
              <a:spAutoFit/>
            </a:bodyPr>
            <a:lstStyle/>
            <a:p>
              <a:r>
                <a:rPr lang="en-US" sz="2000" i="1"/>
                <a:t>x</a:t>
              </a:r>
              <a:r>
                <a:rPr lang="en-US" sz="2000" baseline="-25000"/>
                <a:t>2</a:t>
              </a:r>
            </a:p>
          </p:txBody>
        </p:sp>
        <p:sp>
          <p:nvSpPr>
            <p:cNvPr id="31767" name="Text Box 61"/>
            <p:cNvSpPr txBox="1">
              <a:spLocks noChangeArrowheads="1"/>
            </p:cNvSpPr>
            <p:nvPr/>
          </p:nvSpPr>
          <p:spPr bwMode="auto">
            <a:xfrm>
              <a:off x="938" y="2810"/>
              <a:ext cx="214" cy="250"/>
            </a:xfrm>
            <a:prstGeom prst="rect">
              <a:avLst/>
            </a:prstGeom>
            <a:noFill/>
            <a:ln w="9525">
              <a:noFill/>
              <a:miter lim="800000"/>
              <a:headEnd/>
              <a:tailEnd/>
            </a:ln>
          </p:spPr>
          <p:txBody>
            <a:bodyPr>
              <a:prstTxWarp prst="textNoShape">
                <a:avLst/>
              </a:prstTxWarp>
              <a:spAutoFit/>
            </a:bodyPr>
            <a:lstStyle/>
            <a:p>
              <a:r>
                <a:rPr lang="en-US" sz="2000" i="1"/>
                <a:t>t</a:t>
              </a:r>
              <a:endParaRPr lang="en-US" sz="2000"/>
            </a:p>
          </p:txBody>
        </p:sp>
        <p:sp>
          <p:nvSpPr>
            <p:cNvPr id="31768" name="Line 62"/>
            <p:cNvSpPr>
              <a:spLocks noChangeShapeType="1"/>
            </p:cNvSpPr>
            <p:nvPr/>
          </p:nvSpPr>
          <p:spPr bwMode="auto">
            <a:xfrm>
              <a:off x="442" y="3060"/>
              <a:ext cx="710" cy="1"/>
            </a:xfrm>
            <a:prstGeom prst="line">
              <a:avLst/>
            </a:prstGeom>
            <a:noFill/>
            <a:ln w="9525">
              <a:solidFill>
                <a:schemeClr val="tx1"/>
              </a:solidFill>
              <a:round/>
              <a:headEnd/>
              <a:tailEnd/>
            </a:ln>
          </p:spPr>
          <p:txBody>
            <a:bodyPr wrap="none">
              <a:prstTxWarp prst="textNoShape">
                <a:avLst/>
              </a:prstTxWarp>
            </a:bodyPr>
            <a:lstStyle/>
            <a:p>
              <a:endParaRPr lang="en-US"/>
            </a:p>
          </p:txBody>
        </p:sp>
        <p:sp>
          <p:nvSpPr>
            <p:cNvPr id="31769" name="Line 63"/>
            <p:cNvSpPr>
              <a:spLocks noChangeShapeType="1"/>
            </p:cNvSpPr>
            <p:nvPr/>
          </p:nvSpPr>
          <p:spPr bwMode="auto">
            <a:xfrm>
              <a:off x="938" y="3060"/>
              <a:ext cx="1" cy="492"/>
            </a:xfrm>
            <a:prstGeom prst="line">
              <a:avLst/>
            </a:prstGeom>
            <a:noFill/>
            <a:ln w="9525">
              <a:solidFill>
                <a:schemeClr val="tx1"/>
              </a:solidFill>
              <a:round/>
              <a:headEnd/>
              <a:tailEnd/>
            </a:ln>
          </p:spPr>
          <p:txBody>
            <a:bodyPr wrap="none">
              <a:prstTxWarp prst="textNoShape">
                <a:avLst/>
              </a:prstTxWarp>
            </a:bodyPr>
            <a:lstStyle/>
            <a:p>
              <a:endParaRPr lang="en-US"/>
            </a:p>
          </p:txBody>
        </p:sp>
        <p:sp>
          <p:nvSpPr>
            <p:cNvPr id="31770" name="Text Box 64"/>
            <p:cNvSpPr txBox="1">
              <a:spLocks noChangeArrowheads="1"/>
            </p:cNvSpPr>
            <p:nvPr/>
          </p:nvSpPr>
          <p:spPr bwMode="auto">
            <a:xfrm>
              <a:off x="938" y="3348"/>
              <a:ext cx="198" cy="252"/>
            </a:xfrm>
            <a:prstGeom prst="rect">
              <a:avLst/>
            </a:prstGeom>
            <a:noFill/>
            <a:ln w="9525">
              <a:noFill/>
              <a:miter lim="800000"/>
              <a:headEnd/>
              <a:tailEnd/>
            </a:ln>
          </p:spPr>
          <p:txBody>
            <a:bodyPr wrap="none">
              <a:prstTxWarp prst="textNoShape">
                <a:avLst/>
              </a:prstTxWarp>
              <a:spAutoFit/>
            </a:bodyPr>
            <a:lstStyle/>
            <a:p>
              <a:r>
                <a:rPr lang="en-US" sz="2000"/>
                <a:t>0</a:t>
              </a:r>
            </a:p>
          </p:txBody>
        </p:sp>
        <p:sp>
          <p:nvSpPr>
            <p:cNvPr id="31771" name="Text Box 65"/>
            <p:cNvSpPr txBox="1">
              <a:spLocks noChangeArrowheads="1"/>
            </p:cNvSpPr>
            <p:nvPr/>
          </p:nvSpPr>
          <p:spPr bwMode="auto">
            <a:xfrm>
              <a:off x="938" y="3098"/>
              <a:ext cx="198" cy="252"/>
            </a:xfrm>
            <a:prstGeom prst="rect">
              <a:avLst/>
            </a:prstGeom>
            <a:noFill/>
            <a:ln w="9525">
              <a:noFill/>
              <a:miter lim="800000"/>
              <a:headEnd/>
              <a:tailEnd/>
            </a:ln>
          </p:spPr>
          <p:txBody>
            <a:bodyPr wrap="none">
              <a:prstTxWarp prst="textNoShape">
                <a:avLst/>
              </a:prstTxWarp>
              <a:spAutoFit/>
            </a:bodyPr>
            <a:lstStyle/>
            <a:p>
              <a:r>
                <a:rPr lang="en-US" sz="2000"/>
                <a:t>1</a:t>
              </a:r>
            </a:p>
          </p:txBody>
        </p:sp>
        <p:sp>
          <p:nvSpPr>
            <p:cNvPr id="31772" name="Text Box 66"/>
            <p:cNvSpPr txBox="1">
              <a:spLocks noChangeArrowheads="1"/>
            </p:cNvSpPr>
            <p:nvPr/>
          </p:nvSpPr>
          <p:spPr bwMode="auto">
            <a:xfrm>
              <a:off x="690" y="3348"/>
              <a:ext cx="239" cy="252"/>
            </a:xfrm>
            <a:prstGeom prst="rect">
              <a:avLst/>
            </a:prstGeom>
            <a:noFill/>
            <a:ln w="9525">
              <a:noFill/>
              <a:miter lim="800000"/>
              <a:headEnd/>
              <a:tailEnd/>
            </a:ln>
          </p:spPr>
          <p:txBody>
            <a:bodyPr wrap="none">
              <a:prstTxWarp prst="textNoShape">
                <a:avLst/>
              </a:prstTxWarp>
              <a:spAutoFit/>
            </a:bodyPr>
            <a:lstStyle/>
            <a:p>
              <a:r>
                <a:rPr lang="en-US" sz="2000"/>
                <a:t>.1</a:t>
              </a:r>
            </a:p>
          </p:txBody>
        </p:sp>
        <p:sp>
          <p:nvSpPr>
            <p:cNvPr id="31773" name="Text Box 67"/>
            <p:cNvSpPr txBox="1">
              <a:spLocks noChangeArrowheads="1"/>
            </p:cNvSpPr>
            <p:nvPr/>
          </p:nvSpPr>
          <p:spPr bwMode="auto">
            <a:xfrm>
              <a:off x="690" y="3098"/>
              <a:ext cx="239" cy="252"/>
            </a:xfrm>
            <a:prstGeom prst="rect">
              <a:avLst/>
            </a:prstGeom>
            <a:noFill/>
            <a:ln w="9525">
              <a:noFill/>
              <a:miter lim="800000"/>
              <a:headEnd/>
              <a:tailEnd/>
            </a:ln>
          </p:spPr>
          <p:txBody>
            <a:bodyPr wrap="none">
              <a:prstTxWarp prst="textNoShape">
                <a:avLst/>
              </a:prstTxWarp>
              <a:spAutoFit/>
            </a:bodyPr>
            <a:lstStyle/>
            <a:p>
              <a:r>
                <a:rPr lang="en-US" sz="2000"/>
                <a:t>.3</a:t>
              </a:r>
            </a:p>
          </p:txBody>
        </p:sp>
        <p:sp>
          <p:nvSpPr>
            <p:cNvPr id="31774" name="Text Box 68"/>
            <p:cNvSpPr txBox="1">
              <a:spLocks noChangeArrowheads="1"/>
            </p:cNvSpPr>
            <p:nvPr/>
          </p:nvSpPr>
          <p:spPr bwMode="auto">
            <a:xfrm>
              <a:off x="442" y="3348"/>
              <a:ext cx="239" cy="252"/>
            </a:xfrm>
            <a:prstGeom prst="rect">
              <a:avLst/>
            </a:prstGeom>
            <a:noFill/>
            <a:ln w="9525">
              <a:noFill/>
              <a:miter lim="800000"/>
              <a:headEnd/>
              <a:tailEnd/>
            </a:ln>
          </p:spPr>
          <p:txBody>
            <a:bodyPr wrap="none">
              <a:prstTxWarp prst="textNoShape">
                <a:avLst/>
              </a:prstTxWarp>
              <a:spAutoFit/>
            </a:bodyPr>
            <a:lstStyle/>
            <a:p>
              <a:r>
                <a:rPr lang="en-US" sz="2000"/>
                <a:t>.4</a:t>
              </a:r>
            </a:p>
          </p:txBody>
        </p:sp>
        <p:sp>
          <p:nvSpPr>
            <p:cNvPr id="31775" name="Text Box 69"/>
            <p:cNvSpPr txBox="1">
              <a:spLocks noChangeArrowheads="1"/>
            </p:cNvSpPr>
            <p:nvPr/>
          </p:nvSpPr>
          <p:spPr bwMode="auto">
            <a:xfrm>
              <a:off x="442" y="3098"/>
              <a:ext cx="239" cy="252"/>
            </a:xfrm>
            <a:prstGeom prst="rect">
              <a:avLst/>
            </a:prstGeom>
            <a:noFill/>
            <a:ln w="9525">
              <a:noFill/>
              <a:miter lim="800000"/>
              <a:headEnd/>
              <a:tailEnd/>
            </a:ln>
          </p:spPr>
          <p:txBody>
            <a:bodyPr wrap="none">
              <a:prstTxWarp prst="textNoShape">
                <a:avLst/>
              </a:prstTxWarp>
              <a:spAutoFit/>
            </a:bodyPr>
            <a:lstStyle/>
            <a:p>
              <a:r>
                <a:rPr lang="en-US" sz="2000"/>
                <a:t>.8</a:t>
              </a:r>
            </a:p>
          </p:txBody>
        </p:sp>
      </p:grpSp>
      <p:grpSp>
        <p:nvGrpSpPr>
          <p:cNvPr id="19" name="Group 18">
            <a:extLst>
              <a:ext uri="{FF2B5EF4-FFF2-40B4-BE49-F238E27FC236}">
                <a16:creationId xmlns:a16="http://schemas.microsoft.com/office/drawing/2014/main" id="{427BFC0D-5938-CBC2-17BA-029703E43849}"/>
              </a:ext>
            </a:extLst>
          </p:cNvPr>
          <p:cNvGrpSpPr/>
          <p:nvPr/>
        </p:nvGrpSpPr>
        <p:grpSpPr>
          <a:xfrm>
            <a:off x="2374960" y="1857310"/>
            <a:ext cx="3010646" cy="1687248"/>
            <a:chOff x="2496343" y="1147943"/>
            <a:chExt cx="3010646" cy="1687248"/>
          </a:xfrm>
        </p:grpSpPr>
        <p:sp>
          <p:nvSpPr>
            <p:cNvPr id="31750" name="Rectangle 4"/>
            <p:cNvSpPr>
              <a:spLocks noChangeArrowheads="1"/>
            </p:cNvSpPr>
            <p:nvPr/>
          </p:nvSpPr>
          <p:spPr bwMode="auto">
            <a:xfrm>
              <a:off x="2946400" y="1349556"/>
              <a:ext cx="433784" cy="4143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1751" name="Oval 5"/>
            <p:cNvSpPr>
              <a:spLocks noChangeArrowheads="1"/>
            </p:cNvSpPr>
            <p:nvPr/>
          </p:nvSpPr>
          <p:spPr bwMode="auto">
            <a:xfrm>
              <a:off x="3678260" y="1598155"/>
              <a:ext cx="467127" cy="467127"/>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31752" name="Line 6"/>
            <p:cNvSpPr>
              <a:spLocks noChangeShapeType="1"/>
            </p:cNvSpPr>
            <p:nvPr/>
          </p:nvSpPr>
          <p:spPr bwMode="auto">
            <a:xfrm>
              <a:off x="3382971" y="1523389"/>
              <a:ext cx="328908" cy="182192"/>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1753" name="Line 8"/>
            <p:cNvSpPr>
              <a:spLocks noChangeShapeType="1"/>
            </p:cNvSpPr>
            <p:nvPr/>
          </p:nvSpPr>
          <p:spPr bwMode="auto">
            <a:xfrm flipV="1">
              <a:off x="3385947" y="1931005"/>
              <a:ext cx="323255" cy="219311"/>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1754" name="Line 9"/>
            <p:cNvSpPr>
              <a:spLocks noChangeShapeType="1"/>
            </p:cNvSpPr>
            <p:nvPr/>
          </p:nvSpPr>
          <p:spPr bwMode="auto">
            <a:xfrm>
              <a:off x="2600324" y="1560694"/>
              <a:ext cx="346075"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1755" name="Line 11"/>
            <p:cNvSpPr>
              <a:spLocks noChangeShapeType="1"/>
            </p:cNvSpPr>
            <p:nvPr/>
          </p:nvSpPr>
          <p:spPr bwMode="auto">
            <a:xfrm>
              <a:off x="2608271" y="2102455"/>
              <a:ext cx="346076"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1756" name="Text Box 12"/>
            <p:cNvSpPr txBox="1">
              <a:spLocks noChangeArrowheads="1"/>
            </p:cNvSpPr>
            <p:nvPr/>
          </p:nvSpPr>
          <p:spPr bwMode="auto">
            <a:xfrm>
              <a:off x="2496343" y="1147943"/>
              <a:ext cx="378630" cy="400110"/>
            </a:xfrm>
            <a:prstGeom prst="rect">
              <a:avLst/>
            </a:prstGeom>
            <a:noFill/>
            <a:ln w="9525">
              <a:noFill/>
              <a:miter lim="800000"/>
              <a:headEnd/>
              <a:tailEnd/>
            </a:ln>
          </p:spPr>
          <p:txBody>
            <a:bodyPr wrap="none">
              <a:prstTxWarp prst="textNoShape">
                <a:avLst/>
              </a:prstTxWarp>
              <a:spAutoFit/>
            </a:bodyPr>
            <a:lstStyle/>
            <a:p>
              <a:r>
                <a:rPr lang="en-US" sz="2000" dirty="0"/>
                <a:t>.8</a:t>
              </a:r>
            </a:p>
          </p:txBody>
        </p:sp>
        <p:sp>
          <p:nvSpPr>
            <p:cNvPr id="31757" name="Text Box 13"/>
            <p:cNvSpPr txBox="1">
              <a:spLocks noChangeArrowheads="1"/>
            </p:cNvSpPr>
            <p:nvPr/>
          </p:nvSpPr>
          <p:spPr bwMode="auto">
            <a:xfrm>
              <a:off x="2504290" y="1705580"/>
              <a:ext cx="378630" cy="400110"/>
            </a:xfrm>
            <a:prstGeom prst="rect">
              <a:avLst/>
            </a:prstGeom>
            <a:noFill/>
            <a:ln w="9525">
              <a:noFill/>
              <a:miter lim="800000"/>
              <a:headEnd/>
              <a:tailEnd/>
            </a:ln>
          </p:spPr>
          <p:txBody>
            <a:bodyPr wrap="none">
              <a:prstTxWarp prst="textNoShape">
                <a:avLst/>
              </a:prstTxWarp>
              <a:spAutoFit/>
            </a:bodyPr>
            <a:lstStyle/>
            <a:p>
              <a:r>
                <a:rPr lang="en-US" sz="2000" dirty="0"/>
                <a:t>.3</a:t>
              </a:r>
            </a:p>
          </p:txBody>
        </p:sp>
        <p:sp>
          <p:nvSpPr>
            <p:cNvPr id="31758" name="Rectangle 18"/>
            <p:cNvSpPr>
              <a:spLocks noChangeArrowheads="1"/>
            </p:cNvSpPr>
            <p:nvPr/>
          </p:nvSpPr>
          <p:spPr bwMode="auto">
            <a:xfrm>
              <a:off x="2954347" y="1931005"/>
              <a:ext cx="433784" cy="4143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1759" name="Line 20"/>
            <p:cNvSpPr>
              <a:spLocks noChangeShapeType="1"/>
            </p:cNvSpPr>
            <p:nvPr/>
          </p:nvSpPr>
          <p:spPr bwMode="auto">
            <a:xfrm>
              <a:off x="4146381" y="1836259"/>
              <a:ext cx="235119"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1760" name="Text Box 21"/>
            <p:cNvSpPr txBox="1">
              <a:spLocks noChangeArrowheads="1"/>
            </p:cNvSpPr>
            <p:nvPr/>
          </p:nvSpPr>
          <p:spPr bwMode="auto">
            <a:xfrm>
              <a:off x="4333573" y="1643686"/>
              <a:ext cx="524503" cy="369332"/>
            </a:xfrm>
            <a:prstGeom prst="rect">
              <a:avLst/>
            </a:prstGeom>
            <a:noFill/>
            <a:ln w="9525">
              <a:noFill/>
              <a:miter lim="800000"/>
              <a:headEnd/>
              <a:tailEnd/>
            </a:ln>
          </p:spPr>
          <p:txBody>
            <a:bodyPr wrap="none">
              <a:prstTxWarp prst="textNoShape">
                <a:avLst/>
              </a:prstTxWarp>
              <a:spAutoFit/>
            </a:bodyPr>
            <a:lstStyle/>
            <a:p>
              <a:r>
                <a:rPr lang="en-US" dirty="0"/>
                <a:t>Z=1</a:t>
              </a:r>
            </a:p>
          </p:txBody>
        </p:sp>
        <p:sp>
          <p:nvSpPr>
            <p:cNvPr id="44056" name="Text Box 24"/>
            <p:cNvSpPr txBox="1">
              <a:spLocks noChangeArrowheads="1"/>
            </p:cNvSpPr>
            <p:nvPr/>
          </p:nvSpPr>
          <p:spPr bwMode="auto">
            <a:xfrm>
              <a:off x="2905127" y="1320486"/>
              <a:ext cx="378630" cy="400110"/>
            </a:xfrm>
            <a:prstGeom prst="rect">
              <a:avLst/>
            </a:prstGeom>
            <a:noFill/>
            <a:ln w="9525">
              <a:noFill/>
              <a:miter lim="800000"/>
              <a:headEnd/>
              <a:tailEnd/>
            </a:ln>
          </p:spPr>
          <p:txBody>
            <a:bodyPr wrap="none">
              <a:prstTxWarp prst="textNoShape">
                <a:avLst/>
              </a:prstTxWarp>
              <a:spAutoFit/>
            </a:bodyPr>
            <a:lstStyle/>
            <a:p>
              <a:r>
                <a:rPr lang="en-US" sz="2000" dirty="0"/>
                <a:t>.4</a:t>
              </a:r>
            </a:p>
          </p:txBody>
        </p:sp>
        <p:sp>
          <p:nvSpPr>
            <p:cNvPr id="44057" name="Text Box 25"/>
            <p:cNvSpPr txBox="1">
              <a:spLocks noChangeArrowheads="1"/>
            </p:cNvSpPr>
            <p:nvPr/>
          </p:nvSpPr>
          <p:spPr bwMode="auto">
            <a:xfrm>
              <a:off x="2929343" y="1924655"/>
              <a:ext cx="458788" cy="396875"/>
            </a:xfrm>
            <a:prstGeom prst="rect">
              <a:avLst/>
            </a:prstGeom>
            <a:noFill/>
            <a:ln w="9525">
              <a:noFill/>
              <a:miter lim="800000"/>
              <a:headEnd/>
              <a:tailEnd/>
            </a:ln>
          </p:spPr>
          <p:txBody>
            <a:bodyPr wrap="none">
              <a:prstTxWarp prst="textNoShape">
                <a:avLst/>
              </a:prstTxWarp>
              <a:spAutoFit/>
            </a:bodyPr>
            <a:lstStyle/>
            <a:p>
              <a:r>
                <a:rPr lang="en-US" sz="2000" dirty="0"/>
                <a:t>-.2</a:t>
              </a:r>
            </a:p>
          </p:txBody>
        </p:sp>
        <p:sp>
          <p:nvSpPr>
            <p:cNvPr id="44058" name="Text Box 26"/>
            <p:cNvSpPr txBox="1">
              <a:spLocks noChangeArrowheads="1"/>
            </p:cNvSpPr>
            <p:nvPr/>
          </p:nvSpPr>
          <p:spPr bwMode="auto">
            <a:xfrm>
              <a:off x="3766757" y="1628297"/>
              <a:ext cx="378630" cy="400110"/>
            </a:xfrm>
            <a:prstGeom prst="rect">
              <a:avLst/>
            </a:prstGeom>
            <a:noFill/>
            <a:ln w="9525">
              <a:noFill/>
              <a:miter lim="800000"/>
              <a:headEnd/>
              <a:tailEnd/>
            </a:ln>
          </p:spPr>
          <p:txBody>
            <a:bodyPr wrap="none">
              <a:prstTxWarp prst="textNoShape">
                <a:avLst/>
              </a:prstTxWarp>
              <a:spAutoFit/>
            </a:bodyPr>
            <a:lstStyle/>
            <a:p>
              <a:r>
                <a:rPr lang="en-US" sz="2000"/>
                <a:t>.1</a:t>
              </a:r>
            </a:p>
          </p:txBody>
        </p:sp>
        <p:sp>
          <p:nvSpPr>
            <p:cNvPr id="14" name="Rectangle 13"/>
            <p:cNvSpPr/>
            <p:nvPr/>
          </p:nvSpPr>
          <p:spPr>
            <a:xfrm>
              <a:off x="4233884" y="1889698"/>
              <a:ext cx="1273105" cy="369332"/>
            </a:xfrm>
            <a:prstGeom prst="rect">
              <a:avLst/>
            </a:prstGeom>
          </p:spPr>
          <p:txBody>
            <a:bodyPr wrap="none">
              <a:spAutoFit/>
            </a:bodyPr>
            <a:lstStyle/>
            <a:p>
              <a:r>
                <a:rPr lang="en-US" dirty="0"/>
                <a:t>(as 0.26 &gt;0)</a:t>
              </a:r>
              <a:endParaRPr lang="en-IN" dirty="0"/>
            </a:p>
          </p:txBody>
        </p:sp>
        <p:sp>
          <p:nvSpPr>
            <p:cNvPr id="46113" name="Text Box 33"/>
            <p:cNvSpPr txBox="1">
              <a:spLocks noChangeArrowheads="1"/>
            </p:cNvSpPr>
            <p:nvPr/>
          </p:nvSpPr>
          <p:spPr bwMode="auto">
            <a:xfrm>
              <a:off x="2496343" y="2435081"/>
              <a:ext cx="2698431" cy="400110"/>
            </a:xfrm>
            <a:prstGeom prst="rect">
              <a:avLst/>
            </a:prstGeom>
            <a:noFill/>
            <a:ln w="9525">
              <a:noFill/>
              <a:miter lim="800000"/>
              <a:headEnd/>
              <a:tailEnd/>
            </a:ln>
          </p:spPr>
          <p:txBody>
            <a:bodyPr wrap="none">
              <a:prstTxWarp prst="textNoShape">
                <a:avLst/>
              </a:prstTxWarp>
              <a:spAutoFit/>
            </a:bodyPr>
            <a:lstStyle/>
            <a:p>
              <a:r>
                <a:rPr lang="en-US" sz="2000" dirty="0"/>
                <a:t>net = .8*.4 + .3*-.2 = .26</a:t>
              </a:r>
            </a:p>
          </p:txBody>
        </p:sp>
      </p:grpSp>
      <p:grpSp>
        <p:nvGrpSpPr>
          <p:cNvPr id="15" name="Group 14">
            <a:extLst>
              <a:ext uri="{FF2B5EF4-FFF2-40B4-BE49-F238E27FC236}">
                <a16:creationId xmlns:a16="http://schemas.microsoft.com/office/drawing/2014/main" id="{08E19A2B-03CD-0DC1-1920-2F306A2174A9}"/>
              </a:ext>
            </a:extLst>
          </p:cNvPr>
          <p:cNvGrpSpPr/>
          <p:nvPr/>
        </p:nvGrpSpPr>
        <p:grpSpPr>
          <a:xfrm>
            <a:off x="5937844" y="1821507"/>
            <a:ext cx="3010646" cy="1684013"/>
            <a:chOff x="6564311" y="1171190"/>
            <a:chExt cx="3010646" cy="1684013"/>
          </a:xfrm>
        </p:grpSpPr>
        <p:sp>
          <p:nvSpPr>
            <p:cNvPr id="16" name="Rectangle 4">
              <a:extLst>
                <a:ext uri="{FF2B5EF4-FFF2-40B4-BE49-F238E27FC236}">
                  <a16:creationId xmlns:a16="http://schemas.microsoft.com/office/drawing/2014/main" id="{4C33527D-B924-1038-4AB3-73A34E34E9EC}"/>
                </a:ext>
              </a:extLst>
            </p:cNvPr>
            <p:cNvSpPr>
              <a:spLocks noChangeArrowheads="1"/>
            </p:cNvSpPr>
            <p:nvPr/>
          </p:nvSpPr>
          <p:spPr bwMode="auto">
            <a:xfrm>
              <a:off x="7014368" y="1372803"/>
              <a:ext cx="433784" cy="4143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7" name="Oval 5">
              <a:extLst>
                <a:ext uri="{FF2B5EF4-FFF2-40B4-BE49-F238E27FC236}">
                  <a16:creationId xmlns:a16="http://schemas.microsoft.com/office/drawing/2014/main" id="{9E40956B-A4ED-A2F7-0212-C752D30FD92F}"/>
                </a:ext>
              </a:extLst>
            </p:cNvPr>
            <p:cNvSpPr>
              <a:spLocks noChangeArrowheads="1"/>
            </p:cNvSpPr>
            <p:nvPr/>
          </p:nvSpPr>
          <p:spPr bwMode="auto">
            <a:xfrm>
              <a:off x="7746228" y="1621402"/>
              <a:ext cx="467127" cy="467127"/>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 name="Line 6">
              <a:extLst>
                <a:ext uri="{FF2B5EF4-FFF2-40B4-BE49-F238E27FC236}">
                  <a16:creationId xmlns:a16="http://schemas.microsoft.com/office/drawing/2014/main" id="{33A053CE-9345-3F9E-2598-20BFA10FB370}"/>
                </a:ext>
              </a:extLst>
            </p:cNvPr>
            <p:cNvSpPr>
              <a:spLocks noChangeShapeType="1"/>
            </p:cNvSpPr>
            <p:nvPr/>
          </p:nvSpPr>
          <p:spPr bwMode="auto">
            <a:xfrm>
              <a:off x="7450939" y="1546636"/>
              <a:ext cx="328908" cy="182192"/>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23" name="Line 8">
              <a:extLst>
                <a:ext uri="{FF2B5EF4-FFF2-40B4-BE49-F238E27FC236}">
                  <a16:creationId xmlns:a16="http://schemas.microsoft.com/office/drawing/2014/main" id="{DCEBD999-AC86-A543-8DFD-A4582C2F27D7}"/>
                </a:ext>
              </a:extLst>
            </p:cNvPr>
            <p:cNvSpPr>
              <a:spLocks noChangeShapeType="1"/>
            </p:cNvSpPr>
            <p:nvPr/>
          </p:nvSpPr>
          <p:spPr bwMode="auto">
            <a:xfrm flipV="1">
              <a:off x="7453915" y="1954252"/>
              <a:ext cx="323255" cy="219311"/>
            </a:xfrm>
            <a:prstGeom prst="line">
              <a:avLst/>
            </a:prstGeom>
            <a:noFill/>
            <a:ln w="9525">
              <a:solidFill>
                <a:schemeClr val="tx1"/>
              </a:solidFill>
              <a:round/>
              <a:headEnd/>
              <a:tailEnd type="triangle" w="med" len="med"/>
            </a:ln>
          </p:spPr>
          <p:txBody>
            <a:bodyPr wrap="none">
              <a:prstTxWarp prst="textNoShape">
                <a:avLst/>
              </a:prstTxWarp>
            </a:bodyPr>
            <a:lstStyle/>
            <a:p>
              <a:endParaRPr lang="en-US" dirty="0"/>
            </a:p>
          </p:txBody>
        </p:sp>
        <p:sp>
          <p:nvSpPr>
            <p:cNvPr id="24" name="Line 9">
              <a:extLst>
                <a:ext uri="{FF2B5EF4-FFF2-40B4-BE49-F238E27FC236}">
                  <a16:creationId xmlns:a16="http://schemas.microsoft.com/office/drawing/2014/main" id="{5A6F406F-FD07-214E-4C5C-F1E2905F4673}"/>
                </a:ext>
              </a:extLst>
            </p:cNvPr>
            <p:cNvSpPr>
              <a:spLocks noChangeShapeType="1"/>
            </p:cNvSpPr>
            <p:nvPr/>
          </p:nvSpPr>
          <p:spPr bwMode="auto">
            <a:xfrm>
              <a:off x="6668292" y="1583941"/>
              <a:ext cx="346075"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25" name="Line 11">
              <a:extLst>
                <a:ext uri="{FF2B5EF4-FFF2-40B4-BE49-F238E27FC236}">
                  <a16:creationId xmlns:a16="http://schemas.microsoft.com/office/drawing/2014/main" id="{3AB7C4E8-98D6-8F6D-555C-3C8F0510059A}"/>
                </a:ext>
              </a:extLst>
            </p:cNvPr>
            <p:cNvSpPr>
              <a:spLocks noChangeShapeType="1"/>
            </p:cNvSpPr>
            <p:nvPr/>
          </p:nvSpPr>
          <p:spPr bwMode="auto">
            <a:xfrm>
              <a:off x="6676239" y="2125702"/>
              <a:ext cx="346076"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26" name="Text Box 12">
              <a:extLst>
                <a:ext uri="{FF2B5EF4-FFF2-40B4-BE49-F238E27FC236}">
                  <a16:creationId xmlns:a16="http://schemas.microsoft.com/office/drawing/2014/main" id="{0F261324-CD89-F18C-86FB-C9D2AA784544}"/>
                </a:ext>
              </a:extLst>
            </p:cNvPr>
            <p:cNvSpPr txBox="1">
              <a:spLocks noChangeArrowheads="1"/>
            </p:cNvSpPr>
            <p:nvPr/>
          </p:nvSpPr>
          <p:spPr bwMode="auto">
            <a:xfrm>
              <a:off x="6564311" y="1171190"/>
              <a:ext cx="378630" cy="400110"/>
            </a:xfrm>
            <a:prstGeom prst="rect">
              <a:avLst/>
            </a:prstGeom>
            <a:noFill/>
            <a:ln w="9525">
              <a:noFill/>
              <a:miter lim="800000"/>
              <a:headEnd/>
              <a:tailEnd/>
            </a:ln>
          </p:spPr>
          <p:txBody>
            <a:bodyPr wrap="none">
              <a:prstTxWarp prst="textNoShape">
                <a:avLst/>
              </a:prstTxWarp>
              <a:spAutoFit/>
            </a:bodyPr>
            <a:lstStyle/>
            <a:p>
              <a:r>
                <a:rPr lang="en-US" sz="2000" dirty="0"/>
                <a:t>.4</a:t>
              </a:r>
            </a:p>
          </p:txBody>
        </p:sp>
        <p:sp>
          <p:nvSpPr>
            <p:cNvPr id="27" name="Text Box 13">
              <a:extLst>
                <a:ext uri="{FF2B5EF4-FFF2-40B4-BE49-F238E27FC236}">
                  <a16:creationId xmlns:a16="http://schemas.microsoft.com/office/drawing/2014/main" id="{5DEC5CCD-6F2F-E1FF-8321-2D46A0F366DC}"/>
                </a:ext>
              </a:extLst>
            </p:cNvPr>
            <p:cNvSpPr txBox="1">
              <a:spLocks noChangeArrowheads="1"/>
            </p:cNvSpPr>
            <p:nvPr/>
          </p:nvSpPr>
          <p:spPr bwMode="auto">
            <a:xfrm>
              <a:off x="6572258" y="1728827"/>
              <a:ext cx="378630" cy="400110"/>
            </a:xfrm>
            <a:prstGeom prst="rect">
              <a:avLst/>
            </a:prstGeom>
            <a:noFill/>
            <a:ln w="9525">
              <a:noFill/>
              <a:miter lim="800000"/>
              <a:headEnd/>
              <a:tailEnd/>
            </a:ln>
          </p:spPr>
          <p:txBody>
            <a:bodyPr wrap="none">
              <a:prstTxWarp prst="textNoShape">
                <a:avLst/>
              </a:prstTxWarp>
              <a:spAutoFit/>
            </a:bodyPr>
            <a:lstStyle/>
            <a:p>
              <a:r>
                <a:rPr lang="en-US" sz="2000" dirty="0"/>
                <a:t>.1</a:t>
              </a:r>
            </a:p>
          </p:txBody>
        </p:sp>
        <p:sp>
          <p:nvSpPr>
            <p:cNvPr id="30" name="Rectangle 18">
              <a:extLst>
                <a:ext uri="{FF2B5EF4-FFF2-40B4-BE49-F238E27FC236}">
                  <a16:creationId xmlns:a16="http://schemas.microsoft.com/office/drawing/2014/main" id="{C0FFF999-021B-1751-EA50-589260B6D6F0}"/>
                </a:ext>
              </a:extLst>
            </p:cNvPr>
            <p:cNvSpPr>
              <a:spLocks noChangeArrowheads="1"/>
            </p:cNvSpPr>
            <p:nvPr/>
          </p:nvSpPr>
          <p:spPr bwMode="auto">
            <a:xfrm>
              <a:off x="7022315" y="1954252"/>
              <a:ext cx="433784" cy="41433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31" name="Line 20">
              <a:extLst>
                <a:ext uri="{FF2B5EF4-FFF2-40B4-BE49-F238E27FC236}">
                  <a16:creationId xmlns:a16="http://schemas.microsoft.com/office/drawing/2014/main" id="{1DF40C4A-142B-20E9-1ADD-F4585F057D14}"/>
                </a:ext>
              </a:extLst>
            </p:cNvPr>
            <p:cNvSpPr>
              <a:spLocks noChangeShapeType="1"/>
            </p:cNvSpPr>
            <p:nvPr/>
          </p:nvSpPr>
          <p:spPr bwMode="auto">
            <a:xfrm>
              <a:off x="8214349" y="1859506"/>
              <a:ext cx="235119" cy="0"/>
            </a:xfrm>
            <a:prstGeom prst="line">
              <a:avLst/>
            </a:prstGeom>
            <a:noFill/>
            <a:ln w="9525">
              <a:solidFill>
                <a:schemeClr val="tx1"/>
              </a:solidFill>
              <a:round/>
              <a:headEnd/>
              <a:tailEnd type="triangle" w="med" len="med"/>
            </a:ln>
          </p:spPr>
          <p:txBody>
            <a:bodyPr wrap="none">
              <a:prstTxWarp prst="textNoShape">
                <a:avLst/>
              </a:prstTxWarp>
            </a:bodyPr>
            <a:lstStyle/>
            <a:p>
              <a:endParaRPr lang="en-US"/>
            </a:p>
          </p:txBody>
        </p:sp>
        <p:sp>
          <p:nvSpPr>
            <p:cNvPr id="32" name="Text Box 21">
              <a:extLst>
                <a:ext uri="{FF2B5EF4-FFF2-40B4-BE49-F238E27FC236}">
                  <a16:creationId xmlns:a16="http://schemas.microsoft.com/office/drawing/2014/main" id="{04603E5A-ABC7-1511-C3E9-95DB62CC1795}"/>
                </a:ext>
              </a:extLst>
            </p:cNvPr>
            <p:cNvSpPr txBox="1">
              <a:spLocks noChangeArrowheads="1"/>
            </p:cNvSpPr>
            <p:nvPr/>
          </p:nvSpPr>
          <p:spPr bwMode="auto">
            <a:xfrm>
              <a:off x="8401541" y="1666933"/>
              <a:ext cx="524503" cy="369332"/>
            </a:xfrm>
            <a:prstGeom prst="rect">
              <a:avLst/>
            </a:prstGeom>
            <a:noFill/>
            <a:ln w="9525">
              <a:noFill/>
              <a:miter lim="800000"/>
              <a:headEnd/>
              <a:tailEnd/>
            </a:ln>
          </p:spPr>
          <p:txBody>
            <a:bodyPr wrap="none">
              <a:prstTxWarp prst="textNoShape">
                <a:avLst/>
              </a:prstTxWarp>
              <a:spAutoFit/>
            </a:bodyPr>
            <a:lstStyle/>
            <a:p>
              <a:r>
                <a:rPr lang="en-US" dirty="0"/>
                <a:t>Z=1</a:t>
              </a:r>
            </a:p>
          </p:txBody>
        </p:sp>
        <p:sp>
          <p:nvSpPr>
            <p:cNvPr id="33" name="Text Box 24">
              <a:extLst>
                <a:ext uri="{FF2B5EF4-FFF2-40B4-BE49-F238E27FC236}">
                  <a16:creationId xmlns:a16="http://schemas.microsoft.com/office/drawing/2014/main" id="{5320B703-501F-3DBF-AB23-00191FAB7C5C}"/>
                </a:ext>
              </a:extLst>
            </p:cNvPr>
            <p:cNvSpPr txBox="1">
              <a:spLocks noChangeArrowheads="1"/>
            </p:cNvSpPr>
            <p:nvPr/>
          </p:nvSpPr>
          <p:spPr bwMode="auto">
            <a:xfrm>
              <a:off x="6973095" y="1343733"/>
              <a:ext cx="378630" cy="400110"/>
            </a:xfrm>
            <a:prstGeom prst="rect">
              <a:avLst/>
            </a:prstGeom>
            <a:noFill/>
            <a:ln w="9525">
              <a:noFill/>
              <a:miter lim="800000"/>
              <a:headEnd/>
              <a:tailEnd/>
            </a:ln>
          </p:spPr>
          <p:txBody>
            <a:bodyPr wrap="none">
              <a:prstTxWarp prst="textNoShape">
                <a:avLst/>
              </a:prstTxWarp>
              <a:spAutoFit/>
            </a:bodyPr>
            <a:lstStyle/>
            <a:p>
              <a:r>
                <a:rPr lang="en-US" sz="2000" dirty="0"/>
                <a:t>.4</a:t>
              </a:r>
            </a:p>
          </p:txBody>
        </p:sp>
        <p:sp>
          <p:nvSpPr>
            <p:cNvPr id="34" name="Text Box 25">
              <a:extLst>
                <a:ext uri="{FF2B5EF4-FFF2-40B4-BE49-F238E27FC236}">
                  <a16:creationId xmlns:a16="http://schemas.microsoft.com/office/drawing/2014/main" id="{6C03AFFA-01DC-9429-EBA2-B25FEED04700}"/>
                </a:ext>
              </a:extLst>
            </p:cNvPr>
            <p:cNvSpPr txBox="1">
              <a:spLocks noChangeArrowheads="1"/>
            </p:cNvSpPr>
            <p:nvPr/>
          </p:nvSpPr>
          <p:spPr bwMode="auto">
            <a:xfrm>
              <a:off x="6997311" y="1947902"/>
              <a:ext cx="458788" cy="396875"/>
            </a:xfrm>
            <a:prstGeom prst="rect">
              <a:avLst/>
            </a:prstGeom>
            <a:noFill/>
            <a:ln w="9525">
              <a:noFill/>
              <a:miter lim="800000"/>
              <a:headEnd/>
              <a:tailEnd/>
            </a:ln>
          </p:spPr>
          <p:txBody>
            <a:bodyPr wrap="none">
              <a:prstTxWarp prst="textNoShape">
                <a:avLst/>
              </a:prstTxWarp>
              <a:spAutoFit/>
            </a:bodyPr>
            <a:lstStyle/>
            <a:p>
              <a:r>
                <a:rPr lang="en-US" sz="2000" dirty="0"/>
                <a:t>-.2</a:t>
              </a:r>
            </a:p>
          </p:txBody>
        </p:sp>
        <p:sp>
          <p:nvSpPr>
            <p:cNvPr id="35" name="Text Box 26">
              <a:extLst>
                <a:ext uri="{FF2B5EF4-FFF2-40B4-BE49-F238E27FC236}">
                  <a16:creationId xmlns:a16="http://schemas.microsoft.com/office/drawing/2014/main" id="{B2B164EB-0424-0009-7F53-D41E8CDD3127}"/>
                </a:ext>
              </a:extLst>
            </p:cNvPr>
            <p:cNvSpPr txBox="1">
              <a:spLocks noChangeArrowheads="1"/>
            </p:cNvSpPr>
            <p:nvPr/>
          </p:nvSpPr>
          <p:spPr bwMode="auto">
            <a:xfrm>
              <a:off x="7834725" y="1651544"/>
              <a:ext cx="378630" cy="400110"/>
            </a:xfrm>
            <a:prstGeom prst="rect">
              <a:avLst/>
            </a:prstGeom>
            <a:noFill/>
            <a:ln w="9525">
              <a:noFill/>
              <a:miter lim="800000"/>
              <a:headEnd/>
              <a:tailEnd/>
            </a:ln>
          </p:spPr>
          <p:txBody>
            <a:bodyPr wrap="none">
              <a:prstTxWarp prst="textNoShape">
                <a:avLst/>
              </a:prstTxWarp>
              <a:spAutoFit/>
            </a:bodyPr>
            <a:lstStyle/>
            <a:p>
              <a:r>
                <a:rPr lang="en-US" sz="2000"/>
                <a:t>.1</a:t>
              </a:r>
            </a:p>
          </p:txBody>
        </p:sp>
        <p:sp>
          <p:nvSpPr>
            <p:cNvPr id="43" name="Rectangle 42">
              <a:extLst>
                <a:ext uri="{FF2B5EF4-FFF2-40B4-BE49-F238E27FC236}">
                  <a16:creationId xmlns:a16="http://schemas.microsoft.com/office/drawing/2014/main" id="{789BF913-56B0-EBAB-1963-C49D2EFF88E2}"/>
                </a:ext>
              </a:extLst>
            </p:cNvPr>
            <p:cNvSpPr/>
            <p:nvPr/>
          </p:nvSpPr>
          <p:spPr>
            <a:xfrm>
              <a:off x="8301852" y="1912945"/>
              <a:ext cx="1273105" cy="369332"/>
            </a:xfrm>
            <a:prstGeom prst="rect">
              <a:avLst/>
            </a:prstGeom>
          </p:spPr>
          <p:txBody>
            <a:bodyPr wrap="none">
              <a:spAutoFit/>
            </a:bodyPr>
            <a:lstStyle/>
            <a:p>
              <a:r>
                <a:rPr lang="en-US" dirty="0"/>
                <a:t>(as 0.14 &gt;0)</a:t>
              </a:r>
              <a:endParaRPr lang="en-IN" dirty="0"/>
            </a:p>
          </p:txBody>
        </p:sp>
        <p:sp>
          <p:nvSpPr>
            <p:cNvPr id="47" name="Text Box 33">
              <a:extLst>
                <a:ext uri="{FF2B5EF4-FFF2-40B4-BE49-F238E27FC236}">
                  <a16:creationId xmlns:a16="http://schemas.microsoft.com/office/drawing/2014/main" id="{20E540A3-1740-CD8B-7206-EB3D31095B9E}"/>
                </a:ext>
              </a:extLst>
            </p:cNvPr>
            <p:cNvSpPr txBox="1">
              <a:spLocks noChangeArrowheads="1"/>
            </p:cNvSpPr>
            <p:nvPr/>
          </p:nvSpPr>
          <p:spPr bwMode="auto">
            <a:xfrm>
              <a:off x="6564311" y="2458328"/>
              <a:ext cx="2722562" cy="396875"/>
            </a:xfrm>
            <a:prstGeom prst="rect">
              <a:avLst/>
            </a:prstGeom>
            <a:noFill/>
            <a:ln w="9525">
              <a:noFill/>
              <a:miter lim="800000"/>
              <a:headEnd/>
              <a:tailEnd/>
            </a:ln>
          </p:spPr>
          <p:txBody>
            <a:bodyPr wrap="none">
              <a:prstTxWarp prst="textNoShape">
                <a:avLst/>
              </a:prstTxWarp>
              <a:spAutoFit/>
            </a:bodyPr>
            <a:lstStyle/>
            <a:p>
              <a:r>
                <a:rPr lang="en-US" sz="2000" dirty="0"/>
                <a:t>net = .4*.4 + .1*-.2 = .14</a:t>
              </a:r>
            </a:p>
          </p:txBody>
        </p:sp>
      </p:grpSp>
      <p:sp>
        <p:nvSpPr>
          <p:cNvPr id="3" name="Content Placeholder 2"/>
          <p:cNvSpPr txBox="1">
            <a:spLocks/>
          </p:cNvSpPr>
          <p:nvPr/>
        </p:nvSpPr>
        <p:spPr>
          <a:xfrm>
            <a:off x="278380" y="4799498"/>
            <a:ext cx="11526889" cy="278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flow of computation:</a:t>
            </a:r>
          </a:p>
          <a:p>
            <a:pPr>
              <a:buFont typeface="Wingdings" panose="05000000000000000000" pitchFamily="2" charset="2"/>
              <a:buChar char="Ø"/>
            </a:pPr>
            <a:r>
              <a:rPr lang="en-US"/>
              <a:t>Left-to-right (forward propagation) - computing the output of the network</a:t>
            </a:r>
          </a:p>
          <a:p>
            <a:pPr>
              <a:buFont typeface="Wingdings" panose="05000000000000000000" pitchFamily="2" charset="2"/>
              <a:buChar char="Ø"/>
            </a:pPr>
            <a:r>
              <a:rPr lang="en-US"/>
              <a:t>Right-to-left (back propagation) - computing the gradients (or derivatives) of the weights in the network </a:t>
            </a:r>
            <a:endParaRPr lang="en-IN" dirty="0"/>
          </a:p>
        </p:txBody>
      </p:sp>
      <p:sp>
        <p:nvSpPr>
          <p:cNvPr id="4" name="Title 1"/>
          <p:cNvSpPr txBox="1">
            <a:spLocks/>
          </p:cNvSpPr>
          <p:nvPr/>
        </p:nvSpPr>
        <p:spPr>
          <a:xfrm>
            <a:off x="189768" y="3943008"/>
            <a:ext cx="11204888" cy="863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Neural Network – Supervised learning training</a:t>
            </a:r>
            <a:endParaRPr lang="en-IN" dirty="0"/>
          </a:p>
        </p:txBody>
      </p:sp>
    </p:spTree>
    <p:extLst>
      <p:ext uri="{BB962C8B-B14F-4D97-AF65-F5344CB8AC3E}">
        <p14:creationId xmlns:p14="http://schemas.microsoft.com/office/powerpoint/2010/main" val="3970943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1131</Words>
  <Application>Microsoft Office PowerPoint</Application>
  <PresentationFormat>Widescreen</PresentationFormat>
  <Paragraphs>133</Paragraphs>
  <Slides>21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0" baseType="lpstr">
      <vt:lpstr>ＭＳ Ｐゴシック</vt:lpstr>
      <vt:lpstr>Arial</vt:lpstr>
      <vt:lpstr>Calibri</vt:lpstr>
      <vt:lpstr>Calibri Light</vt:lpstr>
      <vt:lpstr>Cambria Math</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Perceptron</vt:lpstr>
      <vt:lpstr>PowerPoint Presentation</vt:lpstr>
      <vt:lpstr>PowerPoint Presentation</vt:lpstr>
      <vt:lpstr>PowerPoint Presentation</vt:lpstr>
      <vt:lpstr>PowerPoint Presentation</vt:lpstr>
      <vt:lpstr>PowerPoint Presentation</vt:lpstr>
      <vt:lpstr>Example 2</vt:lpstr>
      <vt:lpstr>PowerPoint Presentation</vt:lpstr>
      <vt:lpstr>Underfitting vs. Overfitting</vt:lpstr>
      <vt:lpstr>Bias</vt:lpstr>
      <vt:lpstr>PowerPoint Presentation</vt:lpstr>
      <vt:lpstr>PowerPoint Presentation</vt:lpstr>
      <vt:lpstr>Confusion matrix and Performance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BCSE401L: Internet of Things Module-3: Things Data Analytics</dc:title>
  <dc:creator>Anisha Natarajan</dc:creator>
  <cp:lastModifiedBy>Aastha Kumar</cp:lastModifiedBy>
  <cp:revision>46</cp:revision>
  <dcterms:created xsi:type="dcterms:W3CDTF">2024-02-05T03:47:21Z</dcterms:created>
  <dcterms:modified xsi:type="dcterms:W3CDTF">2024-10-17T15:45:18Z</dcterms:modified>
</cp:coreProperties>
</file>